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3" r:id="rId1"/>
  </p:sldMasterIdLst>
  <p:notesMasterIdLst>
    <p:notesMasterId r:id="rId18"/>
  </p:notesMasterIdLst>
  <p:handoutMasterIdLst>
    <p:handoutMasterId r:id="rId19"/>
  </p:handoutMasterIdLst>
  <p:sldIdLst>
    <p:sldId id="256" r:id="rId2"/>
    <p:sldId id="257" r:id="rId3"/>
    <p:sldId id="258" r:id="rId4"/>
    <p:sldId id="266" r:id="rId5"/>
    <p:sldId id="259" r:id="rId6"/>
    <p:sldId id="261" r:id="rId7"/>
    <p:sldId id="262" r:id="rId8"/>
    <p:sldId id="269" r:id="rId9"/>
    <p:sldId id="272" r:id="rId10"/>
    <p:sldId id="271" r:id="rId11"/>
    <p:sldId id="263" r:id="rId12"/>
    <p:sldId id="268" r:id="rId13"/>
    <p:sldId id="273" r:id="rId14"/>
    <p:sldId id="264" r:id="rId15"/>
    <p:sldId id="265" r:id="rId16"/>
    <p:sldId id="270" r:id="rId17"/>
  </p:sldIdLst>
  <p:sldSz cx="9144000" cy="5143500" type="screen16x9"/>
  <p:notesSz cx="6875463" cy="10002838"/>
  <p:embeddedFontLst>
    <p:embeddedFont>
      <p:font typeface="Roboto" panose="02000000000000000000" pitchFamily="2" charset="0"/>
      <p:regular r:id="rId20"/>
      <p:bold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FA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702" y="102"/>
      </p:cViewPr>
      <p:guideLst>
        <p:guide orient="horz" pos="1620"/>
        <p:guide pos="2880"/>
      </p:guideLst>
    </p:cSldViewPr>
  </p:slideViewPr>
  <p:notesTextViewPr>
    <p:cViewPr>
      <p:scale>
        <a:sx n="1" d="1"/>
        <a:sy n="1" d="1"/>
      </p:scale>
      <p:origin x="0" y="-342"/>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0117" cy="500702"/>
          </a:xfrm>
          <a:prstGeom prst="rect">
            <a:avLst/>
          </a:prstGeom>
        </p:spPr>
        <p:txBody>
          <a:bodyPr vert="horz" lIns="92281" tIns="46141" rIns="92281" bIns="46141" rtlCol="0"/>
          <a:lstStyle>
            <a:lvl1pPr algn="l">
              <a:defRPr sz="1200"/>
            </a:lvl1pPr>
          </a:lstStyle>
          <a:p>
            <a:endParaRPr lang="fr-FR"/>
          </a:p>
        </p:txBody>
      </p:sp>
      <p:sp>
        <p:nvSpPr>
          <p:cNvPr id="3" name="Espace réservé de la date 2"/>
          <p:cNvSpPr>
            <a:spLocks noGrp="1"/>
          </p:cNvSpPr>
          <p:nvPr>
            <p:ph type="dt" sz="quarter" idx="1"/>
          </p:nvPr>
        </p:nvSpPr>
        <p:spPr>
          <a:xfrm>
            <a:off x="3893741" y="0"/>
            <a:ext cx="2980117" cy="500702"/>
          </a:xfrm>
          <a:prstGeom prst="rect">
            <a:avLst/>
          </a:prstGeom>
        </p:spPr>
        <p:txBody>
          <a:bodyPr vert="horz" lIns="92281" tIns="46141" rIns="92281" bIns="46141" rtlCol="0"/>
          <a:lstStyle>
            <a:lvl1pPr algn="r">
              <a:defRPr sz="1200"/>
            </a:lvl1pPr>
          </a:lstStyle>
          <a:p>
            <a:fld id="{7735C9FD-93F2-4F30-BD15-A8F68DA4303D}" type="datetimeFigureOut">
              <a:rPr lang="fr-FR" smtClean="0"/>
              <a:t>28/01/2020</a:t>
            </a:fld>
            <a:endParaRPr lang="fr-FR"/>
          </a:p>
        </p:txBody>
      </p:sp>
      <p:sp>
        <p:nvSpPr>
          <p:cNvPr id="4" name="Espace réservé du pied de page 3"/>
          <p:cNvSpPr>
            <a:spLocks noGrp="1"/>
          </p:cNvSpPr>
          <p:nvPr>
            <p:ph type="ftr" sz="quarter" idx="2"/>
          </p:nvPr>
        </p:nvSpPr>
        <p:spPr>
          <a:xfrm>
            <a:off x="0" y="9500537"/>
            <a:ext cx="2980117" cy="500701"/>
          </a:xfrm>
          <a:prstGeom prst="rect">
            <a:avLst/>
          </a:prstGeom>
        </p:spPr>
        <p:txBody>
          <a:bodyPr vert="horz" lIns="92281" tIns="46141" rIns="92281" bIns="46141"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93741" y="9500537"/>
            <a:ext cx="2980117" cy="500701"/>
          </a:xfrm>
          <a:prstGeom prst="rect">
            <a:avLst/>
          </a:prstGeom>
        </p:spPr>
        <p:txBody>
          <a:bodyPr vert="horz" lIns="92281" tIns="46141" rIns="92281" bIns="46141" rtlCol="0" anchor="b"/>
          <a:lstStyle>
            <a:lvl1pPr algn="r">
              <a:defRPr sz="1200"/>
            </a:lvl1pPr>
          </a:lstStyle>
          <a:p>
            <a:fld id="{18EAEDB0-DA20-4432-89A1-877082C6A6E8}" type="slidenum">
              <a:rPr lang="fr-FR" smtClean="0"/>
              <a:t>‹N°›</a:t>
            </a:fld>
            <a:endParaRPr lang="fr-FR"/>
          </a:p>
        </p:txBody>
      </p:sp>
    </p:spTree>
    <p:extLst>
      <p:ext uri="{BB962C8B-B14F-4D97-AF65-F5344CB8AC3E}">
        <p14:creationId xmlns:p14="http://schemas.microsoft.com/office/powerpoint/2010/main" val="3548441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3188" y="750888"/>
            <a:ext cx="6669087" cy="37512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7547" y="4751351"/>
            <a:ext cx="5500370" cy="4501277"/>
          </a:xfrm>
          <a:prstGeom prst="rect">
            <a:avLst/>
          </a:prstGeom>
          <a:noFill/>
          <a:ln>
            <a:noFill/>
          </a:ln>
        </p:spPr>
        <p:txBody>
          <a:bodyPr spcFirstLastPara="1" wrap="square" lIns="92266" tIns="92266" rIns="92266" bIns="92266"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53087031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maisons-de-retraite.fr/"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notes"/>
          <p:cNvSpPr>
            <a:spLocks noGrp="1" noRot="1" noChangeAspect="1"/>
          </p:cNvSpPr>
          <p:nvPr>
            <p:ph type="sldImg" idx="2"/>
          </p:nvPr>
        </p:nvSpPr>
        <p:spPr>
          <a:xfrm>
            <a:off x="103188" y="750888"/>
            <a:ext cx="6669087" cy="375126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p:notes"/>
          <p:cNvSpPr txBox="1">
            <a:spLocks noGrp="1"/>
          </p:cNvSpPr>
          <p:nvPr>
            <p:ph type="body" idx="1"/>
          </p:nvPr>
        </p:nvSpPr>
        <p:spPr>
          <a:xfrm>
            <a:off x="687547" y="4751351"/>
            <a:ext cx="5500370" cy="4501277"/>
          </a:xfrm>
          <a:prstGeom prst="rect">
            <a:avLst/>
          </a:prstGeom>
        </p:spPr>
        <p:txBody>
          <a:bodyPr spcFirstLastPara="1" wrap="square" lIns="92266" tIns="92266" rIns="92266" bIns="92266" anchor="t" anchorCtr="0">
            <a:noAutofit/>
          </a:bodyPr>
          <a:lstStyle/>
          <a:p>
            <a:pPr marL="0" indent="0">
              <a:buNone/>
            </a:pPr>
            <a:endParaRPr dirty="0"/>
          </a:p>
        </p:txBody>
      </p:sp>
    </p:spTree>
    <p:extLst>
      <p:ext uri="{BB962C8B-B14F-4D97-AF65-F5344CB8AC3E}">
        <p14:creationId xmlns:p14="http://schemas.microsoft.com/office/powerpoint/2010/main" val="26517739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03188" y="750888"/>
            <a:ext cx="6669087" cy="3751262"/>
          </a:xfrm>
        </p:spPr>
      </p:sp>
      <p:sp>
        <p:nvSpPr>
          <p:cNvPr id="3" name="Espace réservé des commentaires 2"/>
          <p:cNvSpPr>
            <a:spLocks noGrp="1"/>
          </p:cNvSpPr>
          <p:nvPr>
            <p:ph type="body" idx="1"/>
          </p:nvPr>
        </p:nvSpPr>
        <p:spPr/>
        <p:txBody>
          <a:bodyPr/>
          <a:lstStyle/>
          <a:p>
            <a:r>
              <a:rPr lang="fr-FR" dirty="0" smtClean="0"/>
              <a:t>Mettre</a:t>
            </a:r>
            <a:r>
              <a:rPr lang="fr-FR" baseline="0" dirty="0" smtClean="0"/>
              <a:t> le couvert? Je paie , j’ai droit</a:t>
            </a:r>
          </a:p>
          <a:p>
            <a:r>
              <a:rPr lang="fr-FR" baseline="0" dirty="0" smtClean="0"/>
              <a:t>Sécurité/liberté ?</a:t>
            </a:r>
          </a:p>
          <a:p>
            <a:r>
              <a:rPr lang="fr-FR" baseline="0" dirty="0" smtClean="0"/>
              <a:t>« aide moi à faire seul »</a:t>
            </a:r>
          </a:p>
          <a:p>
            <a:r>
              <a:rPr lang="fr-FR" baseline="0" dirty="0" smtClean="0"/>
              <a:t>L’</a:t>
            </a:r>
            <a:r>
              <a:rPr lang="fr-FR" baseline="0" dirty="0" err="1" smtClean="0"/>
              <a:t>esthetique</a:t>
            </a:r>
            <a:r>
              <a:rPr lang="fr-FR" baseline="0" dirty="0" smtClean="0"/>
              <a:t>/ le fonctionnel  (panneaux d’affichage, cuisine thérapeutique)</a:t>
            </a:r>
            <a:endParaRPr lang="fr-FR" dirty="0"/>
          </a:p>
        </p:txBody>
      </p:sp>
    </p:spTree>
    <p:extLst>
      <p:ext uri="{BB962C8B-B14F-4D97-AF65-F5344CB8AC3E}">
        <p14:creationId xmlns:p14="http://schemas.microsoft.com/office/powerpoint/2010/main" val="10342956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6dbb5dcf28_0_347:notes"/>
          <p:cNvSpPr>
            <a:spLocks noGrp="1" noRot="1" noChangeAspect="1"/>
          </p:cNvSpPr>
          <p:nvPr>
            <p:ph type="sldImg" idx="2"/>
          </p:nvPr>
        </p:nvSpPr>
        <p:spPr>
          <a:xfrm>
            <a:off x="103188" y="750888"/>
            <a:ext cx="6669087" cy="375126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6dbb5dcf28_0_347:notes"/>
          <p:cNvSpPr txBox="1">
            <a:spLocks noGrp="1"/>
          </p:cNvSpPr>
          <p:nvPr>
            <p:ph type="body" idx="1"/>
          </p:nvPr>
        </p:nvSpPr>
        <p:spPr>
          <a:xfrm>
            <a:off x="687547" y="4751351"/>
            <a:ext cx="5500370" cy="4501277"/>
          </a:xfrm>
          <a:prstGeom prst="rect">
            <a:avLst/>
          </a:prstGeom>
        </p:spPr>
        <p:txBody>
          <a:bodyPr spcFirstLastPara="1" wrap="square" lIns="92266" tIns="92266" rIns="92266" bIns="92266" anchor="t" anchorCtr="0">
            <a:noAutofit/>
          </a:bodyPr>
          <a:lstStyle/>
          <a:p>
            <a:pPr marL="0" indent="0">
              <a:buNone/>
            </a:pPr>
            <a:r>
              <a:rPr lang="fr-FR" dirty="0" smtClean="0"/>
              <a:t>La problématique du nom de sœur / nom d’état</a:t>
            </a:r>
            <a:r>
              <a:rPr lang="fr-FR" baseline="0" dirty="0" smtClean="0"/>
              <a:t> civil</a:t>
            </a:r>
          </a:p>
          <a:p>
            <a:pPr marL="0" indent="0">
              <a:buNone/>
            </a:pPr>
            <a:r>
              <a:rPr lang="fr-FR" baseline="0" dirty="0" smtClean="0"/>
              <a:t>La sœur servante, une superwoman à qui l’on demande énormément</a:t>
            </a:r>
          </a:p>
          <a:p>
            <a:pPr marL="0" indent="0">
              <a:buNone/>
            </a:pPr>
            <a:r>
              <a:rPr lang="fr-FR" baseline="0" dirty="0" smtClean="0"/>
              <a:t>Quel bouleversement cela a été de voir arriver les </a:t>
            </a:r>
            <a:r>
              <a:rPr lang="fr-FR" baseline="0" dirty="0" err="1" smtClean="0"/>
              <a:t>laîcs</a:t>
            </a:r>
            <a:r>
              <a:rPr lang="fr-FR" baseline="0" dirty="0" smtClean="0"/>
              <a:t> dans les communautés religieuses !</a:t>
            </a:r>
            <a:endParaRPr dirty="0"/>
          </a:p>
        </p:txBody>
      </p:sp>
    </p:spTree>
    <p:extLst>
      <p:ext uri="{BB962C8B-B14F-4D97-AF65-F5344CB8AC3E}">
        <p14:creationId xmlns:p14="http://schemas.microsoft.com/office/powerpoint/2010/main" val="20889768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err="1" smtClean="0"/>
              <a:t>Necessité</a:t>
            </a:r>
            <a:r>
              <a:rPr lang="fr-FR" dirty="0" smtClean="0"/>
              <a:t> d’un lien privilégié de la direction  avec la communauté et leur responsable</a:t>
            </a:r>
            <a:endParaRPr lang="fr-FR" dirty="0"/>
          </a:p>
        </p:txBody>
      </p:sp>
    </p:spTree>
    <p:extLst>
      <p:ext uri="{BB962C8B-B14F-4D97-AF65-F5344CB8AC3E}">
        <p14:creationId xmlns:p14="http://schemas.microsoft.com/office/powerpoint/2010/main" val="2894020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Les religieuses, apaisent souvent des situations tendues avec les familles les résidents ou les professionnels</a:t>
            </a:r>
          </a:p>
          <a:p>
            <a:r>
              <a:rPr lang="fr-FR" dirty="0" smtClean="0"/>
              <a:t>En général relation constructrice: une</a:t>
            </a:r>
            <a:r>
              <a:rPr lang="fr-FR" baseline="0" dirty="0" smtClean="0"/>
              <a:t> </a:t>
            </a:r>
            <a:r>
              <a:rPr lang="fr-FR" dirty="0" smtClean="0"/>
              <a:t> solution est proposée en même temps que</a:t>
            </a:r>
            <a:r>
              <a:rPr lang="fr-FR" baseline="0" dirty="0" smtClean="0"/>
              <a:t> la question</a:t>
            </a:r>
            <a:endParaRPr lang="fr-FR" dirty="0" smtClean="0"/>
          </a:p>
          <a:p>
            <a:r>
              <a:rPr lang="fr-FR" dirty="0" smtClean="0"/>
              <a:t>Encadrement par une fiche de poste de la sœur servante: pour aider le binôme sœur servante/directeur à trouver la bonne posture et le juste équilibre </a:t>
            </a:r>
            <a:r>
              <a:rPr lang="fr-FR" smtClean="0"/>
              <a:t>des relations</a:t>
            </a:r>
            <a:endParaRPr lang="fr-FR" dirty="0"/>
          </a:p>
        </p:txBody>
      </p:sp>
    </p:spTree>
    <p:extLst>
      <p:ext uri="{BB962C8B-B14F-4D97-AF65-F5344CB8AC3E}">
        <p14:creationId xmlns:p14="http://schemas.microsoft.com/office/powerpoint/2010/main" val="42230461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6dbb5dcf28_2_340:notes"/>
          <p:cNvSpPr>
            <a:spLocks noGrp="1" noRot="1" noChangeAspect="1"/>
          </p:cNvSpPr>
          <p:nvPr>
            <p:ph type="sldImg" idx="2"/>
          </p:nvPr>
        </p:nvSpPr>
        <p:spPr>
          <a:xfrm>
            <a:off x="103188" y="750888"/>
            <a:ext cx="6669087" cy="375126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6dbb5dcf28_2_340:notes"/>
          <p:cNvSpPr txBox="1">
            <a:spLocks noGrp="1"/>
          </p:cNvSpPr>
          <p:nvPr>
            <p:ph type="body" idx="1"/>
          </p:nvPr>
        </p:nvSpPr>
        <p:spPr>
          <a:xfrm>
            <a:off x="687547" y="4751351"/>
            <a:ext cx="5500370" cy="4501277"/>
          </a:xfrm>
          <a:prstGeom prst="rect">
            <a:avLst/>
          </a:prstGeom>
        </p:spPr>
        <p:txBody>
          <a:bodyPr spcFirstLastPara="1" wrap="square" lIns="92266" tIns="92266" rIns="92266" bIns="92266" anchor="t" anchorCtr="0">
            <a:noAutofit/>
          </a:bodyPr>
          <a:lstStyle/>
          <a:p>
            <a:pPr marL="0" indent="0">
              <a:buNone/>
            </a:pPr>
            <a:r>
              <a:rPr lang="fr-FR" dirty="0" smtClean="0"/>
              <a:t>Cas de Mme B. dont la fille est dans la toute puissance.</a:t>
            </a:r>
          </a:p>
          <a:p>
            <a:pPr marL="0" indent="0">
              <a:buNone/>
            </a:pPr>
            <a:r>
              <a:rPr lang="fr-FR" dirty="0" smtClean="0"/>
              <a:t>Cas de la famille</a:t>
            </a:r>
            <a:r>
              <a:rPr lang="fr-FR" baseline="0" dirty="0" smtClean="0"/>
              <a:t> totalement absente…..</a:t>
            </a:r>
          </a:p>
          <a:p>
            <a:pPr marL="0" indent="0">
              <a:buNone/>
            </a:pPr>
            <a:r>
              <a:rPr lang="fr-FR" baseline="0" dirty="0" smtClean="0"/>
              <a:t>Famille aidante / Famille </a:t>
            </a:r>
            <a:r>
              <a:rPr lang="fr-FR" baseline="0" dirty="0" err="1" smtClean="0"/>
              <a:t>revendiquante</a:t>
            </a:r>
            <a:r>
              <a:rPr lang="fr-FR" baseline="0" dirty="0" smtClean="0"/>
              <a:t>, voir opposante</a:t>
            </a:r>
            <a:endParaRPr lang="fr-FR" dirty="0" smtClean="0"/>
          </a:p>
          <a:p>
            <a:pPr marL="0" indent="0">
              <a:buNone/>
            </a:pPr>
            <a:endParaRPr lang="fr-FR" dirty="0" smtClean="0"/>
          </a:p>
          <a:p>
            <a:pPr marL="0" indent="0">
              <a:buNone/>
            </a:pPr>
            <a:r>
              <a:rPr lang="fr-FR" dirty="0" smtClean="0"/>
              <a:t>Cas </a:t>
            </a:r>
            <a:r>
              <a:rPr lang="fr-FR" dirty="0" smtClean="0"/>
              <a:t>de </a:t>
            </a:r>
            <a:r>
              <a:rPr lang="fr-FR" dirty="0" err="1" smtClean="0"/>
              <a:t>mme</a:t>
            </a:r>
            <a:r>
              <a:rPr lang="fr-FR" dirty="0" smtClean="0"/>
              <a:t> C (</a:t>
            </a:r>
            <a:r>
              <a:rPr lang="fr-FR" dirty="0" err="1" smtClean="0"/>
              <a:t>hentriette</a:t>
            </a:r>
            <a:r>
              <a:rPr lang="fr-FR" dirty="0" smtClean="0"/>
              <a:t>) ne mange plus</a:t>
            </a:r>
            <a:r>
              <a:rPr lang="fr-FR" dirty="0" smtClean="0"/>
              <a:t>..;</a:t>
            </a:r>
          </a:p>
          <a:p>
            <a:pPr marL="0" indent="0">
              <a:buNone/>
            </a:pPr>
            <a:endParaRPr dirty="0"/>
          </a:p>
        </p:txBody>
      </p:sp>
    </p:spTree>
    <p:extLst>
      <p:ext uri="{BB962C8B-B14F-4D97-AF65-F5344CB8AC3E}">
        <p14:creationId xmlns:p14="http://schemas.microsoft.com/office/powerpoint/2010/main" val="41314183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6dbb5dcf28_2_340:notes"/>
          <p:cNvSpPr>
            <a:spLocks noGrp="1" noRot="1" noChangeAspect="1"/>
          </p:cNvSpPr>
          <p:nvPr>
            <p:ph type="sldImg" idx="2"/>
          </p:nvPr>
        </p:nvSpPr>
        <p:spPr>
          <a:xfrm>
            <a:off x="103188" y="750888"/>
            <a:ext cx="6669087" cy="375126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6dbb5dcf28_2_340:notes"/>
          <p:cNvSpPr txBox="1">
            <a:spLocks noGrp="1"/>
          </p:cNvSpPr>
          <p:nvPr>
            <p:ph type="body" idx="1"/>
          </p:nvPr>
        </p:nvSpPr>
        <p:spPr>
          <a:xfrm>
            <a:off x="687547" y="4751351"/>
            <a:ext cx="5500370" cy="4501277"/>
          </a:xfrm>
          <a:prstGeom prst="rect">
            <a:avLst/>
          </a:prstGeom>
        </p:spPr>
        <p:txBody>
          <a:bodyPr spcFirstLastPara="1" wrap="square" lIns="92266" tIns="92266" rIns="92266" bIns="92266" anchor="t" anchorCtr="0">
            <a:noAutofit/>
          </a:bodyPr>
          <a:lstStyle/>
          <a:p>
            <a:pPr marL="0" indent="0">
              <a:buNone/>
            </a:pPr>
            <a:r>
              <a:rPr lang="fr-FR" dirty="0" smtClean="0"/>
              <a:t>Les exigences des familles  parfois contraires</a:t>
            </a:r>
            <a:r>
              <a:rPr lang="fr-FR" baseline="0" dirty="0" smtClean="0"/>
              <a:t> aux intérêts des résidents</a:t>
            </a:r>
          </a:p>
          <a:p>
            <a:pPr marL="0" indent="0">
              <a:buNone/>
            </a:pPr>
            <a:r>
              <a:rPr lang="fr-FR" baseline="0" dirty="0" smtClean="0"/>
              <a:t>De plus en plus d’exigences accentuées par les difficultés du quotidien; </a:t>
            </a:r>
          </a:p>
          <a:p>
            <a:pPr marL="0" indent="0">
              <a:buNone/>
            </a:pPr>
            <a:r>
              <a:rPr lang="fr-FR" baseline="0" dirty="0" smtClean="0"/>
              <a:t>Génération du </a:t>
            </a:r>
            <a:r>
              <a:rPr lang="fr-FR" baseline="0" dirty="0" err="1" smtClean="0"/>
              <a:t>babyboom</a:t>
            </a:r>
            <a:r>
              <a:rPr lang="fr-FR" baseline="0" dirty="0" smtClean="0"/>
              <a:t>: habitués au « tout pris en charge </a:t>
            </a:r>
            <a:r>
              <a:rPr lang="fr-FR" baseline="0" dirty="0" smtClean="0"/>
              <a:t>»</a:t>
            </a:r>
          </a:p>
          <a:p>
            <a:pPr marL="0" indent="0">
              <a:buNone/>
            </a:pPr>
            <a:r>
              <a:rPr lang="fr-FR" baseline="0" dirty="0" smtClean="0"/>
              <a:t>Cas de la famille de Mme C. dont le fils a voulu gérer le séjour en SSR de sa mère sans le </a:t>
            </a:r>
            <a:r>
              <a:rPr lang="fr-FR" baseline="0" smtClean="0"/>
              <a:t>corps médical…..</a:t>
            </a:r>
          </a:p>
          <a:p>
            <a:pPr marL="0" indent="0">
              <a:buNone/>
            </a:pPr>
            <a:endParaRPr lang="fr-FR" baseline="0" dirty="0" smtClean="0"/>
          </a:p>
        </p:txBody>
      </p:sp>
    </p:spTree>
    <p:extLst>
      <p:ext uri="{BB962C8B-B14F-4D97-AF65-F5344CB8AC3E}">
        <p14:creationId xmlns:p14="http://schemas.microsoft.com/office/powerpoint/2010/main" val="38791410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3242871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7678e6c031_0_545:notes"/>
          <p:cNvSpPr>
            <a:spLocks noGrp="1" noRot="1" noChangeAspect="1"/>
          </p:cNvSpPr>
          <p:nvPr>
            <p:ph type="sldImg" idx="2"/>
          </p:nvPr>
        </p:nvSpPr>
        <p:spPr>
          <a:xfrm>
            <a:off x="103188" y="750888"/>
            <a:ext cx="6669087" cy="375126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7678e6c031_0_545:notes"/>
          <p:cNvSpPr txBox="1">
            <a:spLocks noGrp="1"/>
          </p:cNvSpPr>
          <p:nvPr>
            <p:ph type="body" idx="1"/>
          </p:nvPr>
        </p:nvSpPr>
        <p:spPr>
          <a:xfrm>
            <a:off x="687547" y="4751351"/>
            <a:ext cx="5500370" cy="4501277"/>
          </a:xfrm>
          <a:prstGeom prst="rect">
            <a:avLst/>
          </a:prstGeom>
        </p:spPr>
        <p:txBody>
          <a:bodyPr spcFirstLastPara="1" wrap="square" lIns="92266" tIns="92266" rIns="92266" bIns="92266" anchor="t" anchorCtr="0">
            <a:noAutofit/>
          </a:bodyPr>
          <a:lstStyle/>
          <a:p>
            <a:pPr marL="0" indent="0">
              <a:buNone/>
            </a:pPr>
            <a:r>
              <a:rPr lang="fr-FR" dirty="0" smtClean="0"/>
              <a:t>Fin du seul point</a:t>
            </a:r>
            <a:r>
              <a:rPr lang="fr-FR" baseline="0" dirty="0" smtClean="0"/>
              <a:t> de vue du médecin, ou de l’institution</a:t>
            </a:r>
          </a:p>
          <a:p>
            <a:pPr marL="0" indent="0">
              <a:buNone/>
            </a:pPr>
            <a:r>
              <a:rPr lang="fr-FR" baseline="0" dirty="0" smtClean="0"/>
              <a:t>Le regard se déplacé du point de vue de l’usager plus généralement</a:t>
            </a:r>
            <a:endParaRPr dirty="0"/>
          </a:p>
        </p:txBody>
      </p:sp>
    </p:spTree>
    <p:extLst>
      <p:ext uri="{BB962C8B-B14F-4D97-AF65-F5344CB8AC3E}">
        <p14:creationId xmlns:p14="http://schemas.microsoft.com/office/powerpoint/2010/main" val="3669149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7678e6c031_0_550:notes"/>
          <p:cNvSpPr>
            <a:spLocks noGrp="1" noRot="1" noChangeAspect="1"/>
          </p:cNvSpPr>
          <p:nvPr>
            <p:ph type="sldImg" idx="2"/>
          </p:nvPr>
        </p:nvSpPr>
        <p:spPr>
          <a:xfrm>
            <a:off x="103188" y="750888"/>
            <a:ext cx="6669087" cy="375126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7678e6c031_0_550:notes"/>
          <p:cNvSpPr txBox="1">
            <a:spLocks noGrp="1"/>
          </p:cNvSpPr>
          <p:nvPr>
            <p:ph type="body" idx="1"/>
          </p:nvPr>
        </p:nvSpPr>
        <p:spPr>
          <a:xfrm>
            <a:off x="687547" y="4751351"/>
            <a:ext cx="5500370" cy="4501277"/>
          </a:xfrm>
          <a:prstGeom prst="rect">
            <a:avLst/>
          </a:prstGeom>
        </p:spPr>
        <p:txBody>
          <a:bodyPr spcFirstLastPara="1" wrap="square" lIns="92266" tIns="92266" rIns="92266" bIns="92266" anchor="t" anchorCtr="0">
            <a:noAutofit/>
          </a:bodyPr>
          <a:lstStyle/>
          <a:p>
            <a:pPr marL="0" indent="0">
              <a:buNone/>
            </a:pPr>
            <a:r>
              <a:rPr lang="fr-FR" dirty="0" smtClean="0"/>
              <a:t>  Ne pas faire un cours théorique:  partager des situations vécues dans l’EHPAD:</a:t>
            </a:r>
            <a:r>
              <a:rPr lang="fr-FR" baseline="0" dirty="0" smtClean="0"/>
              <a:t> une réalité de </a:t>
            </a:r>
            <a:r>
              <a:rPr lang="fr-FR" baseline="0" dirty="0" smtClean="0"/>
              <a:t>terrain;</a:t>
            </a:r>
          </a:p>
          <a:p>
            <a:pPr marL="0" indent="0">
              <a:buNone/>
            </a:pPr>
            <a:r>
              <a:rPr lang="fr-FR" baseline="0" dirty="0" smtClean="0"/>
              <a:t>Le droit d’être informé :</a:t>
            </a:r>
          </a:p>
          <a:p>
            <a:pPr marL="173027" indent="-173027">
              <a:buFontTx/>
              <a:buChar char="-"/>
            </a:pPr>
            <a:r>
              <a:rPr lang="fr-FR" baseline="0" dirty="0" smtClean="0"/>
              <a:t>Sur le fonctionnement de la structure</a:t>
            </a:r>
          </a:p>
          <a:p>
            <a:pPr marL="173027" indent="-173027">
              <a:buFontTx/>
              <a:buChar char="-"/>
            </a:pPr>
            <a:r>
              <a:rPr lang="fr-FR" baseline="0" dirty="0" smtClean="0"/>
              <a:t>Sur les professionnels qui interviennent : qui est qui ?</a:t>
            </a:r>
          </a:p>
          <a:p>
            <a:pPr marL="173027" indent="-173027">
              <a:buFontTx/>
              <a:buChar char="-"/>
            </a:pPr>
            <a:r>
              <a:rPr lang="fr-FR" baseline="0" dirty="0" smtClean="0"/>
              <a:t>Sur son état de santé</a:t>
            </a:r>
          </a:p>
          <a:p>
            <a:pPr marL="173027" indent="-173027">
              <a:buFontTx/>
              <a:buChar char="-"/>
            </a:pPr>
            <a:r>
              <a:rPr lang="fr-FR" baseline="0" dirty="0" smtClean="0"/>
              <a:t>Dans la mesure du possible visite de l’établissement, rencontre des autres résidents et présentation.</a:t>
            </a:r>
          </a:p>
          <a:p>
            <a:pPr marL="173027" indent="-173027">
              <a:buFontTx/>
              <a:buChar char="-"/>
            </a:pPr>
            <a:endParaRPr lang="fr-FR" baseline="0" dirty="0" smtClean="0"/>
          </a:p>
          <a:p>
            <a:pPr marL="0" indent="0">
              <a:buNone/>
            </a:pPr>
            <a:r>
              <a:rPr lang="fr-FR" baseline="0" dirty="0" smtClean="0"/>
              <a:t>Le droit de décider et de choisir :</a:t>
            </a:r>
          </a:p>
          <a:p>
            <a:pPr marL="173027" indent="-173027">
              <a:buFontTx/>
              <a:buChar char="-"/>
            </a:pPr>
            <a:r>
              <a:rPr lang="fr-FR" baseline="0" dirty="0" smtClean="0"/>
              <a:t>Nouvelle résidente je décide de boire mon verre de whisky tous les soirs à 17h45….</a:t>
            </a:r>
          </a:p>
          <a:p>
            <a:pPr marL="173027" indent="-173027">
              <a:buFontTx/>
              <a:buChar char="-"/>
            </a:pPr>
            <a:r>
              <a:rPr lang="fr-FR" baseline="0" dirty="0" smtClean="0"/>
              <a:t>Je décide de fumer une cigarette quand je le souhaite…..</a:t>
            </a:r>
          </a:p>
          <a:p>
            <a:pPr marL="173027" indent="-173027">
              <a:buFontTx/>
              <a:buChar char="-"/>
            </a:pPr>
            <a:r>
              <a:rPr lang="fr-FR" baseline="0" dirty="0" smtClean="0"/>
              <a:t>Je veux me faire transporter par telle ou telle société d’ambulance.</a:t>
            </a:r>
          </a:p>
          <a:p>
            <a:pPr marL="173027" indent="-173027">
              <a:buFontTx/>
              <a:buChar char="-"/>
            </a:pPr>
            <a:endParaRPr lang="fr-FR" baseline="0" dirty="0" smtClean="0"/>
          </a:p>
          <a:p>
            <a:pPr marL="0" indent="0">
              <a:buNone/>
            </a:pPr>
            <a:r>
              <a:rPr lang="fr-FR" baseline="0" dirty="0" smtClean="0"/>
              <a:t>Décider de participer aux décisions qui le concerne :</a:t>
            </a:r>
            <a:endParaRPr lang="fr-FR" baseline="0" dirty="0"/>
          </a:p>
          <a:p>
            <a:pPr marL="173027" indent="-173027">
              <a:buFontTx/>
              <a:buChar char="-"/>
            </a:pPr>
            <a:r>
              <a:rPr lang="fr-FR" baseline="0" dirty="0" smtClean="0"/>
              <a:t>Je participe ou non à mon projet d’accompagnement personnalisé.</a:t>
            </a:r>
          </a:p>
          <a:p>
            <a:pPr marL="173027" indent="-173027">
              <a:buFontTx/>
              <a:buChar char="-"/>
            </a:pPr>
            <a:r>
              <a:rPr lang="fr-FR" baseline="0" dirty="0" smtClean="0"/>
              <a:t>Exemple des sœurs qui arrivent avec un dossier bouclé avant que les professionnels n’ai ouvert la bouche….</a:t>
            </a:r>
          </a:p>
          <a:p>
            <a:pPr marL="173027" indent="-173027">
              <a:buFontTx/>
              <a:buChar char="-"/>
            </a:pPr>
            <a:endParaRPr lang="fr-FR" baseline="0" dirty="0" smtClean="0"/>
          </a:p>
          <a:p>
            <a:pPr marL="0" indent="0">
              <a:buNone/>
            </a:pPr>
            <a:r>
              <a:rPr lang="fr-FR" baseline="0" dirty="0" smtClean="0"/>
              <a:t>Le consentement éclairé :</a:t>
            </a:r>
          </a:p>
          <a:p>
            <a:pPr marL="0" indent="0">
              <a:buNone/>
            </a:pPr>
            <a:r>
              <a:rPr lang="fr-FR" baseline="0" dirty="0" smtClean="0"/>
              <a:t>Quelle gageure pour le directeur, </a:t>
            </a:r>
          </a:p>
          <a:p>
            <a:pPr marL="0" indent="0">
              <a:buNone/>
            </a:pPr>
            <a:r>
              <a:rPr lang="fr-FR" baseline="0" dirty="0" smtClean="0"/>
              <a:t>Exemple : Ma fille ne s’est absolument pas rendu compte de ce qu’elle faisait en me faisant venir dans ce mouroir…..</a:t>
            </a:r>
          </a:p>
          <a:p>
            <a:pPr marL="0" indent="0">
              <a:buNone/>
            </a:pPr>
            <a:endParaRPr lang="fr-FR" baseline="0" dirty="0" smtClean="0"/>
          </a:p>
          <a:p>
            <a:pPr marL="0" indent="0">
              <a:buNone/>
            </a:pPr>
            <a:r>
              <a:rPr lang="fr-FR" baseline="0" dirty="0" smtClean="0"/>
              <a:t>Le droit d’accès aux documents qui le concerne :</a:t>
            </a:r>
          </a:p>
          <a:p>
            <a:pPr marL="0" indent="0">
              <a:buNone/>
            </a:pPr>
            <a:r>
              <a:rPr lang="fr-FR" baseline="0" dirty="0" smtClean="0"/>
              <a:t>Vrai défi pour nos institutions !</a:t>
            </a:r>
          </a:p>
          <a:p>
            <a:pPr marL="0" indent="0">
              <a:buNone/>
            </a:pPr>
            <a:r>
              <a:rPr lang="fr-FR" baseline="0" dirty="0" smtClean="0"/>
              <a:t>A mon sens ce n’est pas une priorité de nos résidents…</a:t>
            </a:r>
          </a:p>
          <a:p>
            <a:pPr marL="0" indent="0">
              <a:buNone/>
            </a:pPr>
            <a:r>
              <a:rPr lang="fr-FR" baseline="0" dirty="0" smtClean="0"/>
              <a:t>Compte tenu de l’âge de plus en plus tardif d’entré dans nos institutions…..96, 97, 98…..</a:t>
            </a:r>
          </a:p>
        </p:txBody>
      </p:sp>
    </p:spTree>
    <p:extLst>
      <p:ext uri="{BB962C8B-B14F-4D97-AF65-F5344CB8AC3E}">
        <p14:creationId xmlns:p14="http://schemas.microsoft.com/office/powerpoint/2010/main" val="16861271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03188" y="750888"/>
            <a:ext cx="6669087" cy="3751262"/>
          </a:xfrm>
        </p:spPr>
      </p:sp>
      <p:sp>
        <p:nvSpPr>
          <p:cNvPr id="3" name="Espace réservé des commentaires 2"/>
          <p:cNvSpPr>
            <a:spLocks noGrp="1"/>
          </p:cNvSpPr>
          <p:nvPr>
            <p:ph type="body" idx="1"/>
          </p:nvPr>
        </p:nvSpPr>
        <p:spPr/>
        <p:txBody>
          <a:bodyPr/>
          <a:lstStyle/>
          <a:p>
            <a:pPr marL="160211" indent="0">
              <a:buNone/>
            </a:pPr>
            <a:r>
              <a:rPr lang="fr-FR" dirty="0" smtClean="0"/>
              <a:t>Petite </a:t>
            </a:r>
            <a:r>
              <a:rPr lang="fr-FR" dirty="0" err="1" smtClean="0"/>
              <a:t>revolution</a:t>
            </a:r>
            <a:r>
              <a:rPr lang="fr-FR" dirty="0" smtClean="0"/>
              <a:t> dans le secteur </a:t>
            </a:r>
            <a:r>
              <a:rPr lang="fr-FR" dirty="0" err="1" smtClean="0"/>
              <a:t>medico</a:t>
            </a:r>
            <a:r>
              <a:rPr lang="fr-FR" dirty="0" smtClean="0"/>
              <a:t> social</a:t>
            </a:r>
          </a:p>
          <a:p>
            <a:pPr marL="160211" indent="0">
              <a:buNone/>
            </a:pPr>
            <a:r>
              <a:rPr lang="fr-FR" dirty="0" smtClean="0"/>
              <a:t>Changement</a:t>
            </a:r>
            <a:r>
              <a:rPr lang="fr-FR" baseline="0" dirty="0" smtClean="0"/>
              <a:t> notable des relations avec l’usager</a:t>
            </a:r>
            <a:endParaRPr lang="fr-FR" dirty="0" smtClean="0"/>
          </a:p>
        </p:txBody>
      </p:sp>
    </p:spTree>
    <p:extLst>
      <p:ext uri="{BB962C8B-B14F-4D97-AF65-F5344CB8AC3E}">
        <p14:creationId xmlns:p14="http://schemas.microsoft.com/office/powerpoint/2010/main" val="40150689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6dbb5dcf28_2_335:notes"/>
          <p:cNvSpPr>
            <a:spLocks noGrp="1" noRot="1" noChangeAspect="1"/>
          </p:cNvSpPr>
          <p:nvPr>
            <p:ph type="sldImg" idx="2"/>
          </p:nvPr>
        </p:nvSpPr>
        <p:spPr>
          <a:xfrm>
            <a:off x="103188" y="750888"/>
            <a:ext cx="6669087" cy="375126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6dbb5dcf28_2_335:notes"/>
          <p:cNvSpPr txBox="1">
            <a:spLocks noGrp="1"/>
          </p:cNvSpPr>
          <p:nvPr>
            <p:ph type="body" idx="1"/>
          </p:nvPr>
        </p:nvSpPr>
        <p:spPr>
          <a:xfrm>
            <a:off x="687547" y="4751351"/>
            <a:ext cx="5500370" cy="4501277"/>
          </a:xfrm>
          <a:prstGeom prst="rect">
            <a:avLst/>
          </a:prstGeom>
        </p:spPr>
        <p:txBody>
          <a:bodyPr spcFirstLastPara="1" wrap="square" lIns="92266" tIns="92266" rIns="92266" bIns="92266" anchor="t" anchorCtr="0">
            <a:noAutofit/>
          </a:bodyPr>
          <a:lstStyle/>
          <a:p>
            <a:pPr marL="0" indent="0">
              <a:buNone/>
            </a:pPr>
            <a:r>
              <a:rPr lang="fr" dirty="0">
                <a:solidFill>
                  <a:srgbClr val="00B050"/>
                </a:solidFill>
              </a:rPr>
              <a:t>la ligne directrice, est de construire avec le résident un lieu de vie. la médicalisation vient se rajouter, mais ne pas transformer l’EHPAD en </a:t>
            </a:r>
            <a:r>
              <a:rPr lang="fr" dirty="0" smtClean="0">
                <a:solidFill>
                  <a:srgbClr val="00B050"/>
                </a:solidFill>
              </a:rPr>
              <a:t>hôpital</a:t>
            </a:r>
          </a:p>
          <a:p>
            <a:pPr marL="0" indent="0">
              <a:buNone/>
            </a:pPr>
            <a:r>
              <a:rPr lang="fr-FR" dirty="0" smtClean="0">
                <a:solidFill>
                  <a:srgbClr val="00B050"/>
                </a:solidFill>
              </a:rPr>
              <a:t>P</a:t>
            </a:r>
            <a:r>
              <a:rPr lang="fr" dirty="0" smtClean="0">
                <a:solidFill>
                  <a:srgbClr val="00B050"/>
                </a:solidFill>
              </a:rPr>
              <a:t>ersonnel en civil</a:t>
            </a:r>
          </a:p>
          <a:p>
            <a:pPr marL="0" indent="0">
              <a:buNone/>
            </a:pPr>
            <a:r>
              <a:rPr lang="fr-FR" dirty="0" smtClean="0">
                <a:solidFill>
                  <a:srgbClr val="00B050"/>
                </a:solidFill>
              </a:rPr>
              <a:t>O</a:t>
            </a:r>
            <a:r>
              <a:rPr lang="fr" dirty="0" smtClean="0">
                <a:solidFill>
                  <a:srgbClr val="00B050"/>
                </a:solidFill>
              </a:rPr>
              <a:t>n</a:t>
            </a:r>
            <a:r>
              <a:rPr lang="fr" baseline="0" dirty="0" smtClean="0">
                <a:solidFill>
                  <a:srgbClr val="00B050"/>
                </a:solidFill>
              </a:rPr>
              <a:t> ne va ni rajeunir ni guerir les résidents</a:t>
            </a:r>
          </a:p>
          <a:p>
            <a:pPr marL="0" indent="0">
              <a:buNone/>
            </a:pPr>
            <a:r>
              <a:rPr lang="fr-FR" baseline="0" dirty="0" smtClean="0">
                <a:solidFill>
                  <a:srgbClr val="00B050"/>
                </a:solidFill>
              </a:rPr>
              <a:t>L</a:t>
            </a:r>
            <a:r>
              <a:rPr lang="fr" baseline="0" dirty="0" smtClean="0">
                <a:solidFill>
                  <a:srgbClr val="00B050"/>
                </a:solidFill>
              </a:rPr>
              <a:t>es horaires de visite</a:t>
            </a:r>
          </a:p>
          <a:p>
            <a:pPr marL="0" indent="0">
              <a:buNone/>
            </a:pPr>
            <a:endParaRPr dirty="0">
              <a:solidFill>
                <a:srgbClr val="00B050"/>
              </a:solidFill>
            </a:endParaRPr>
          </a:p>
          <a:p>
            <a:pPr marL="0" indent="0">
              <a:buNone/>
            </a:pPr>
            <a:r>
              <a:rPr lang="fr-FR" dirty="0" smtClean="0"/>
              <a:t>Des</a:t>
            </a:r>
            <a:r>
              <a:rPr lang="fr-FR" baseline="0" dirty="0" smtClean="0"/>
              <a:t> exemples avec les actions de nos services animation.</a:t>
            </a:r>
          </a:p>
          <a:p>
            <a:pPr marL="0" indent="0">
              <a:buNone/>
            </a:pPr>
            <a:r>
              <a:rPr lang="fr-FR" baseline="0" dirty="0" smtClean="0"/>
              <a:t>Une collaboration renforcée avec les écoles qui nous entourent et le lycée professionnel à </a:t>
            </a:r>
            <a:r>
              <a:rPr lang="fr-FR" baseline="0" dirty="0" smtClean="0"/>
              <a:t>proximité</a:t>
            </a:r>
          </a:p>
          <a:p>
            <a:pPr marL="0" indent="0">
              <a:buNone/>
            </a:pPr>
            <a:r>
              <a:rPr lang="fr-FR" baseline="0" dirty="0" smtClean="0"/>
              <a:t>Les activités chez nous :</a:t>
            </a:r>
          </a:p>
          <a:p>
            <a:pPr marL="171450" indent="-171450">
              <a:buFontTx/>
              <a:buChar char="-"/>
            </a:pPr>
            <a:r>
              <a:rPr lang="fr-FR" baseline="0" dirty="0" smtClean="0"/>
              <a:t>Activité musicale</a:t>
            </a:r>
          </a:p>
          <a:p>
            <a:pPr marL="171450" indent="-171450">
              <a:buFontTx/>
              <a:buChar char="-"/>
            </a:pPr>
            <a:r>
              <a:rPr lang="fr-FR" baseline="0" dirty="0" smtClean="0"/>
              <a:t>Atelier mémoire</a:t>
            </a:r>
          </a:p>
          <a:p>
            <a:pPr marL="171450" indent="-171450">
              <a:buFontTx/>
              <a:buChar char="-"/>
            </a:pPr>
            <a:r>
              <a:rPr lang="fr-FR" baseline="0" dirty="0" smtClean="0"/>
              <a:t>Atelier écriture collaboration Nazareth</a:t>
            </a:r>
          </a:p>
          <a:p>
            <a:pPr marL="171450" indent="-171450">
              <a:buFontTx/>
              <a:buChar char="-"/>
            </a:pPr>
            <a:r>
              <a:rPr lang="fr-FR" baseline="0" dirty="0" smtClean="0"/>
              <a:t>Atelier lecture à haute voix</a:t>
            </a:r>
          </a:p>
          <a:p>
            <a:pPr marL="171450" indent="-171450">
              <a:buFontTx/>
              <a:buChar char="-"/>
            </a:pPr>
            <a:r>
              <a:rPr lang="fr-FR" baseline="0" dirty="0" smtClean="0"/>
              <a:t>Atelier jeu de sociétés</a:t>
            </a:r>
          </a:p>
          <a:p>
            <a:pPr marL="171450" indent="-171450">
              <a:buFontTx/>
              <a:buChar char="-"/>
            </a:pPr>
            <a:r>
              <a:rPr lang="fr-FR" baseline="0" dirty="0" smtClean="0"/>
              <a:t>Loto</a:t>
            </a:r>
          </a:p>
          <a:p>
            <a:pPr marL="171450" indent="-171450">
              <a:buFontTx/>
              <a:buChar char="-"/>
            </a:pPr>
            <a:r>
              <a:rPr lang="fr-FR" baseline="0" dirty="0" smtClean="0"/>
              <a:t>Atelier motricité Gym douce</a:t>
            </a:r>
          </a:p>
          <a:p>
            <a:pPr marL="171450" indent="-171450">
              <a:buFontTx/>
              <a:buChar char="-"/>
            </a:pPr>
            <a:r>
              <a:rPr lang="fr-FR" baseline="0" dirty="0" smtClean="0"/>
              <a:t>-Activités manuelles préparation du carnaval</a:t>
            </a:r>
          </a:p>
          <a:p>
            <a:pPr marL="171450" indent="-171450">
              <a:buFontTx/>
              <a:buChar char="-"/>
            </a:pPr>
            <a:r>
              <a:rPr lang="fr-FR" baseline="0" dirty="0" smtClean="0"/>
              <a:t>Cinéma</a:t>
            </a:r>
          </a:p>
          <a:p>
            <a:pPr marL="171450" indent="-171450">
              <a:buFontTx/>
              <a:buChar char="-"/>
            </a:pPr>
            <a:r>
              <a:rPr lang="fr-FR" baseline="0" dirty="0" smtClean="0"/>
              <a:t>Bain thérapeutique</a:t>
            </a:r>
          </a:p>
          <a:p>
            <a:pPr marL="171450" indent="-171450">
              <a:buFontTx/>
              <a:buChar char="-"/>
            </a:pPr>
            <a:r>
              <a:rPr lang="fr-FR" baseline="0" dirty="0" smtClean="0"/>
              <a:t>Soins esthétiques</a:t>
            </a:r>
          </a:p>
          <a:p>
            <a:pPr marL="171450" indent="-171450">
              <a:buFontTx/>
              <a:buChar char="-"/>
            </a:pPr>
            <a:r>
              <a:rPr lang="fr-FR" baseline="0" dirty="0" smtClean="0"/>
              <a:t>Relaxation Yoga</a:t>
            </a:r>
          </a:p>
          <a:p>
            <a:pPr marL="171450" indent="-171450">
              <a:buFontTx/>
              <a:buChar char="-"/>
            </a:pPr>
            <a:r>
              <a:rPr lang="fr-FR" baseline="0" dirty="0" smtClean="0"/>
              <a:t>Activités spirituelles messe vêpres</a:t>
            </a:r>
          </a:p>
          <a:p>
            <a:pPr marL="171450" indent="-171450">
              <a:buFontTx/>
              <a:buChar char="-"/>
            </a:pPr>
            <a:r>
              <a:rPr lang="fr-FR" baseline="0" dirty="0" smtClean="0"/>
              <a:t>Activités culinaires</a:t>
            </a:r>
          </a:p>
          <a:p>
            <a:pPr marL="171450" indent="-171450">
              <a:buFontTx/>
              <a:buChar char="-"/>
            </a:pPr>
            <a:r>
              <a:rPr lang="fr-FR" baseline="0" dirty="0" smtClean="0"/>
              <a:t>Sorties extérieures</a:t>
            </a:r>
          </a:p>
          <a:p>
            <a:pPr marL="171450" indent="-171450">
              <a:buFontTx/>
              <a:buChar char="-"/>
            </a:pPr>
            <a:r>
              <a:rPr lang="fr-FR" baseline="0" dirty="0" smtClean="0"/>
              <a:t>La liste n’est pas exhaustive</a:t>
            </a:r>
          </a:p>
          <a:p>
            <a:pPr marL="171450" indent="-171450">
              <a:buFontTx/>
              <a:buChar char="-"/>
            </a:pPr>
            <a:endParaRPr lang="fr-FR" baseline="0" dirty="0" smtClean="0"/>
          </a:p>
          <a:p>
            <a:pPr marL="0" indent="0">
              <a:buNone/>
            </a:pPr>
            <a:endParaRPr dirty="0"/>
          </a:p>
        </p:txBody>
      </p:sp>
    </p:spTree>
    <p:extLst>
      <p:ext uri="{BB962C8B-B14F-4D97-AF65-F5344CB8AC3E}">
        <p14:creationId xmlns:p14="http://schemas.microsoft.com/office/powerpoint/2010/main" val="12077988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6dc17dc2f0_2_0:notes"/>
          <p:cNvSpPr>
            <a:spLocks noGrp="1" noRot="1" noChangeAspect="1"/>
          </p:cNvSpPr>
          <p:nvPr>
            <p:ph type="sldImg" idx="2"/>
          </p:nvPr>
        </p:nvSpPr>
        <p:spPr>
          <a:xfrm>
            <a:off x="103188" y="750888"/>
            <a:ext cx="6669087" cy="375126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6dc17dc2f0_2_0:notes"/>
          <p:cNvSpPr txBox="1">
            <a:spLocks noGrp="1"/>
          </p:cNvSpPr>
          <p:nvPr>
            <p:ph type="body" idx="1"/>
          </p:nvPr>
        </p:nvSpPr>
        <p:spPr>
          <a:xfrm>
            <a:off x="687547" y="4751351"/>
            <a:ext cx="5500370" cy="4501277"/>
          </a:xfrm>
          <a:prstGeom prst="rect">
            <a:avLst/>
          </a:prstGeom>
        </p:spPr>
        <p:txBody>
          <a:bodyPr spcFirstLastPara="1" wrap="square" lIns="92266" tIns="92266" rIns="92266" bIns="92266" anchor="t" anchorCtr="0">
            <a:noAutofit/>
          </a:bodyPr>
          <a:lstStyle/>
          <a:p>
            <a:r>
              <a:rPr lang="fr-FR" dirty="0" smtClean="0"/>
              <a:t>La création d'un </a:t>
            </a:r>
            <a:r>
              <a:rPr lang="fr-FR" b="1" dirty="0" smtClean="0"/>
              <a:t>conseil de la vie sociale</a:t>
            </a:r>
            <a:r>
              <a:rPr lang="fr-FR" dirty="0" smtClean="0"/>
              <a:t> (CVS) est obligatoire dans les </a:t>
            </a:r>
            <a:r>
              <a:rPr lang="fr-FR" b="1" dirty="0" smtClean="0"/>
              <a:t>maisons de retraite médicalisées</a:t>
            </a:r>
            <a:r>
              <a:rPr lang="fr-FR" dirty="0" smtClean="0"/>
              <a:t> (</a:t>
            </a:r>
            <a:r>
              <a:rPr lang="fr-FR" dirty="0" err="1" smtClean="0">
                <a:hlinkClick r:id="rId3"/>
              </a:rPr>
              <a:t>Ehpad</a:t>
            </a:r>
            <a:r>
              <a:rPr lang="fr-FR" dirty="0" smtClean="0"/>
              <a:t>). Le CVS doit être consulté sur l'élaboration ou la modification du règlement de fonctionnement et du projet d'établissement. Il donne son avis et peut faire des propositions sur toutes les questions intéressant le fonctionnement, notamment :</a:t>
            </a:r>
          </a:p>
          <a:p>
            <a:r>
              <a:rPr lang="fr-FR" dirty="0" smtClean="0"/>
              <a:t>l’organisation intérieure et la vie quotidienne ;</a:t>
            </a:r>
          </a:p>
          <a:p>
            <a:r>
              <a:rPr lang="fr-FR" dirty="0" smtClean="0"/>
              <a:t>les activités, les animations socioculturelles et les services thérapeutiques ;</a:t>
            </a:r>
          </a:p>
          <a:p>
            <a:r>
              <a:rPr lang="fr-FR" dirty="0" smtClean="0"/>
              <a:t>les projets de travaux et d'équipement ;</a:t>
            </a:r>
          </a:p>
          <a:p>
            <a:r>
              <a:rPr lang="fr-FR" dirty="0" smtClean="0"/>
              <a:t>la nature et le prix des services rendus ;</a:t>
            </a:r>
          </a:p>
          <a:p>
            <a:r>
              <a:rPr lang="fr-FR" dirty="0" smtClean="0"/>
              <a:t>l’affectation des locaux collectifs ;</a:t>
            </a:r>
          </a:p>
          <a:p>
            <a:r>
              <a:rPr lang="fr-FR" dirty="0" smtClean="0"/>
              <a:t>l’entretien des locaux ;</a:t>
            </a:r>
          </a:p>
          <a:p>
            <a:r>
              <a:rPr lang="fr-FR" dirty="0" smtClean="0"/>
              <a:t>le relogement en cas de travaux ou fermeture ;</a:t>
            </a:r>
          </a:p>
          <a:p>
            <a:r>
              <a:rPr lang="fr-FR" dirty="0" smtClean="0"/>
              <a:t>l’animation de la vie institutionnelle, les mesures prises pour favoriser les relations entre les participants et les modifications substantielles touchant aux conditions de prise en charge.</a:t>
            </a:r>
          </a:p>
          <a:p>
            <a:r>
              <a:rPr lang="fr-FR" dirty="0" smtClean="0"/>
              <a:t>Le CVS doit comprendre au moins :</a:t>
            </a:r>
          </a:p>
          <a:p>
            <a:r>
              <a:rPr lang="fr-FR" dirty="0" smtClean="0"/>
              <a:t>deux représentants des personnes accueillies ou prises en charge ;</a:t>
            </a:r>
          </a:p>
          <a:p>
            <a:r>
              <a:rPr lang="fr-FR" dirty="0" smtClean="0"/>
              <a:t>un représentant des familles ou des représentants légaux. S'il n'y a pas lieu, le siège est attribué aux personnes accueillies.</a:t>
            </a:r>
          </a:p>
          <a:p>
            <a:r>
              <a:rPr lang="fr-FR" dirty="0" smtClean="0"/>
              <a:t>un représentant du personnel ;</a:t>
            </a:r>
          </a:p>
          <a:p>
            <a:r>
              <a:rPr lang="fr-FR" dirty="0" smtClean="0"/>
              <a:t>un représentant du conseil d'administration de l'établissement, désigné par ce dernier.</a:t>
            </a:r>
          </a:p>
          <a:p>
            <a:r>
              <a:rPr lang="fr-FR" dirty="0" smtClean="0"/>
              <a:t>Le mandat des membres du CVS est au moins d'un an et de trois ans au maximum. Il est renouvelable. Le CVS se réunit au moins trois fois par an.</a:t>
            </a:r>
          </a:p>
          <a:p>
            <a:pPr marL="0" indent="0">
              <a:buNone/>
            </a:pPr>
            <a:endParaRPr dirty="0"/>
          </a:p>
        </p:txBody>
      </p:sp>
    </p:spTree>
    <p:extLst>
      <p:ext uri="{BB962C8B-B14F-4D97-AF65-F5344CB8AC3E}">
        <p14:creationId xmlns:p14="http://schemas.microsoft.com/office/powerpoint/2010/main" val="989175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6dc17dc2f0_2_5:notes"/>
          <p:cNvSpPr>
            <a:spLocks noGrp="1" noRot="1" noChangeAspect="1"/>
          </p:cNvSpPr>
          <p:nvPr>
            <p:ph type="sldImg" idx="2"/>
          </p:nvPr>
        </p:nvSpPr>
        <p:spPr>
          <a:xfrm>
            <a:off x="103188" y="750888"/>
            <a:ext cx="6669087" cy="375126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6dc17dc2f0_2_5:notes"/>
          <p:cNvSpPr txBox="1">
            <a:spLocks noGrp="1"/>
          </p:cNvSpPr>
          <p:nvPr>
            <p:ph type="body" idx="1"/>
          </p:nvPr>
        </p:nvSpPr>
        <p:spPr>
          <a:xfrm>
            <a:off x="687547" y="4751351"/>
            <a:ext cx="5500370" cy="4501277"/>
          </a:xfrm>
          <a:prstGeom prst="rect">
            <a:avLst/>
          </a:prstGeom>
        </p:spPr>
        <p:txBody>
          <a:bodyPr spcFirstLastPara="1" wrap="square" lIns="92266" tIns="92266" rIns="92266" bIns="92266" anchor="t" anchorCtr="0">
            <a:noAutofit/>
          </a:bodyPr>
          <a:lstStyle/>
          <a:p>
            <a:pPr marL="0" indent="0">
              <a:buNone/>
            </a:pPr>
            <a:endParaRPr lang="fr-FR" dirty="0" smtClean="0"/>
          </a:p>
          <a:p>
            <a:pPr marL="0" indent="0">
              <a:buNone/>
            </a:pPr>
            <a:r>
              <a:rPr lang="fr-FR" dirty="0" smtClean="0"/>
              <a:t>Souvent favoriser le dialogue désamorce les situations difficiles   (temps et psychologie de la part du directeur et des équipes)</a:t>
            </a:r>
          </a:p>
          <a:p>
            <a:pPr marL="0" indent="0">
              <a:buNone/>
            </a:pPr>
            <a:endParaRPr lang="fr-FR" dirty="0" smtClean="0"/>
          </a:p>
          <a:p>
            <a:pPr marL="0" indent="0">
              <a:buNone/>
            </a:pPr>
            <a:r>
              <a:rPr lang="fr-FR" dirty="0" smtClean="0"/>
              <a:t>Le directeur est un</a:t>
            </a:r>
            <a:r>
              <a:rPr lang="fr-FR" baseline="0" dirty="0" smtClean="0"/>
              <a:t> chef d’orchestre, ce n’est pas un </a:t>
            </a:r>
            <a:r>
              <a:rPr lang="fr-FR" baseline="0" dirty="0" smtClean="0"/>
              <a:t>magicien</a:t>
            </a:r>
          </a:p>
          <a:p>
            <a:pPr marL="0" indent="0">
              <a:buNone/>
            </a:pPr>
            <a:r>
              <a:rPr lang="fr-FR" baseline="0" dirty="0" smtClean="0"/>
              <a:t>Religieuses : quelle est notre place dans cette maison ?</a:t>
            </a:r>
          </a:p>
          <a:p>
            <a:pPr marL="0" indent="0">
              <a:buNone/>
            </a:pPr>
            <a:r>
              <a:rPr lang="fr-FR" baseline="0" dirty="0" smtClean="0"/>
              <a:t>Sommes nous encore des religieuses ?</a:t>
            </a:r>
          </a:p>
          <a:p>
            <a:pPr marL="0" indent="0">
              <a:buNone/>
            </a:pPr>
            <a:r>
              <a:rPr lang="fr-FR" baseline="0" dirty="0" smtClean="0"/>
              <a:t>Sommes nous encore chez nous ? Quand une association reprend la gestion d’une maison qui était la maison communautaire……</a:t>
            </a:r>
          </a:p>
          <a:p>
            <a:pPr marL="0" indent="0">
              <a:buNone/>
            </a:pPr>
            <a:r>
              <a:rPr lang="fr-FR" baseline="0" dirty="0" smtClean="0"/>
              <a:t>Autre aspect plus individuel :</a:t>
            </a:r>
          </a:p>
          <a:p>
            <a:pPr marL="0" indent="0">
              <a:buNone/>
            </a:pPr>
            <a:r>
              <a:rPr lang="fr-FR" baseline="0" dirty="0" smtClean="0"/>
              <a:t>Puis je dormir sans me soucier de la vie de la maison, comment je m’adapte ou pas à la vie collective…..</a:t>
            </a:r>
          </a:p>
          <a:p>
            <a:pPr marL="0" indent="0">
              <a:buNone/>
            </a:pPr>
            <a:endParaRPr lang="fr-FR" baseline="0" dirty="0" smtClean="0"/>
          </a:p>
          <a:p>
            <a:pPr marL="0" indent="0">
              <a:buNone/>
            </a:pPr>
            <a:endParaRPr dirty="0"/>
          </a:p>
        </p:txBody>
      </p:sp>
    </p:spTree>
    <p:extLst>
      <p:ext uri="{BB962C8B-B14F-4D97-AF65-F5344CB8AC3E}">
        <p14:creationId xmlns:p14="http://schemas.microsoft.com/office/powerpoint/2010/main" val="1754581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 résident mais aussi ses proches ou sa famille</a:t>
            </a:r>
            <a:endParaRPr lang="fr-FR" dirty="0"/>
          </a:p>
        </p:txBody>
      </p:sp>
    </p:spTree>
    <p:extLst>
      <p:ext uri="{BB962C8B-B14F-4D97-AF65-F5344CB8AC3E}">
        <p14:creationId xmlns:p14="http://schemas.microsoft.com/office/powerpoint/2010/main" val="24789504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6dbb5dcf28_0_75:notes"/>
          <p:cNvSpPr>
            <a:spLocks noGrp="1" noRot="1" noChangeAspect="1"/>
          </p:cNvSpPr>
          <p:nvPr>
            <p:ph type="sldImg" idx="2"/>
          </p:nvPr>
        </p:nvSpPr>
        <p:spPr>
          <a:xfrm>
            <a:off x="103188" y="750888"/>
            <a:ext cx="6669087" cy="375126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6dbb5dcf28_0_75:notes"/>
          <p:cNvSpPr txBox="1">
            <a:spLocks noGrp="1"/>
          </p:cNvSpPr>
          <p:nvPr>
            <p:ph type="body" idx="1"/>
          </p:nvPr>
        </p:nvSpPr>
        <p:spPr>
          <a:xfrm>
            <a:off x="687547" y="4751351"/>
            <a:ext cx="5500370" cy="4501277"/>
          </a:xfrm>
          <a:prstGeom prst="rect">
            <a:avLst/>
          </a:prstGeom>
        </p:spPr>
        <p:txBody>
          <a:bodyPr spcFirstLastPara="1" wrap="square" lIns="92266" tIns="92266" rIns="92266" bIns="92266" anchor="t" anchorCtr="0">
            <a:noAutofit/>
          </a:bodyPr>
          <a:lstStyle/>
          <a:p>
            <a:pPr marL="0" indent="0">
              <a:buNone/>
            </a:pPr>
            <a:endParaRPr lang="fr" dirty="0" smtClean="0"/>
          </a:p>
          <a:p>
            <a:pPr marL="0" indent="0">
              <a:buNone/>
            </a:pPr>
            <a:endParaRPr lang="fr" dirty="0" smtClean="0"/>
          </a:p>
          <a:p>
            <a:pPr marL="0" indent="0">
              <a:buNone/>
            </a:pPr>
            <a:r>
              <a:rPr lang="fr" dirty="0" smtClean="0"/>
              <a:t>« Aide moi à faire seul » </a:t>
            </a:r>
          </a:p>
          <a:p>
            <a:pPr marL="0" indent="0">
              <a:buNone/>
            </a:pPr>
            <a:r>
              <a:rPr lang="fr" dirty="0" smtClean="0"/>
              <a:t>personnel </a:t>
            </a:r>
            <a:r>
              <a:rPr lang="fr" dirty="0"/>
              <a:t>en </a:t>
            </a:r>
            <a:r>
              <a:rPr lang="fr" dirty="0" smtClean="0"/>
              <a:t>civil, construction en équipe des projets de vie, </a:t>
            </a:r>
            <a:r>
              <a:rPr lang="fr" dirty="0" smtClean="0">
                <a:solidFill>
                  <a:srgbClr val="00B050"/>
                </a:solidFill>
              </a:rPr>
              <a:t>exemple de tensions</a:t>
            </a:r>
            <a:r>
              <a:rPr lang="fr" baseline="0" dirty="0" smtClean="0">
                <a:solidFill>
                  <a:srgbClr val="00B050"/>
                </a:solidFill>
              </a:rPr>
              <a:t> dans l’élaboration des projets, exemple du dispositif FAMILEO</a:t>
            </a:r>
            <a:endParaRPr dirty="0">
              <a:solidFill>
                <a:srgbClr val="00B050"/>
              </a:solidFill>
            </a:endParaRPr>
          </a:p>
        </p:txBody>
      </p:sp>
    </p:spTree>
    <p:extLst>
      <p:ext uri="{BB962C8B-B14F-4D97-AF65-F5344CB8AC3E}">
        <p14:creationId xmlns:p14="http://schemas.microsoft.com/office/powerpoint/2010/main" val="1256181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txBox="1">
            <a:spLocks noGrp="1"/>
          </p:cNvSpPr>
          <p:nvPr>
            <p:ph type="ctrTitle"/>
          </p:nvPr>
        </p:nvSpPr>
        <p:spPr>
          <a:xfrm>
            <a:off x="598100" y="1775222"/>
            <a:ext cx="8222100" cy="838800"/>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endParaRPr/>
          </a:p>
        </p:txBody>
      </p:sp>
      <p:sp>
        <p:nvSpPr>
          <p:cNvPr id="17" name="Google Shape;17;p2"/>
          <p:cNvSpPr txBox="1">
            <a:spLocks noGrp="1"/>
          </p:cNvSpPr>
          <p:nvPr>
            <p:ph type="subTitle" idx="1"/>
          </p:nvPr>
        </p:nvSpPr>
        <p:spPr>
          <a:xfrm>
            <a:off x="598088" y="2715913"/>
            <a:ext cx="8222100" cy="4329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a:endParaRPr/>
          </a:p>
        </p:txBody>
      </p:sp>
      <p:sp>
        <p:nvSpPr>
          <p:cNvPr id="18" name="Google Shape;18;p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1"/>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 name="Google Shape;76;p11"/>
          <p:cNvSpPr txBox="1">
            <a:spLocks noGrp="1"/>
          </p:cNvSpPr>
          <p:nvPr>
            <p:ph type="title" hasCustomPrompt="1"/>
          </p:nvPr>
        </p:nvSpPr>
        <p:spPr>
          <a:xfrm>
            <a:off x="311700" y="1256050"/>
            <a:ext cx="8520600" cy="20307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a:spLocks noGrp="1"/>
          </p:cNvSpPr>
          <p:nvPr>
            <p:ph type="body" idx="1"/>
          </p:nvPr>
        </p:nvSpPr>
        <p:spPr>
          <a:xfrm>
            <a:off x="311700" y="3369225"/>
            <a:ext cx="8520600" cy="12819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Clr>
                <a:schemeClr val="lt1"/>
              </a:buClr>
              <a:buSzPts val="1800"/>
              <a:buChar char="●"/>
              <a:defRPr>
                <a:solidFill>
                  <a:schemeClr val="lt1"/>
                </a:solidFill>
              </a:defRPr>
            </a:lvl1pPr>
            <a:lvl2pPr marL="914400" lvl="1" indent="-317500" algn="ctr">
              <a:spcBef>
                <a:spcPts val="1600"/>
              </a:spcBef>
              <a:spcAft>
                <a:spcPts val="0"/>
              </a:spcAft>
              <a:buClr>
                <a:schemeClr val="lt1"/>
              </a:buClr>
              <a:buSzPts val="1400"/>
              <a:buChar char="○"/>
              <a:defRPr>
                <a:solidFill>
                  <a:schemeClr val="lt1"/>
                </a:solidFill>
              </a:defRPr>
            </a:lvl2pPr>
            <a:lvl3pPr marL="1371600" lvl="2" indent="-317500" algn="ctr">
              <a:spcBef>
                <a:spcPts val="1600"/>
              </a:spcBef>
              <a:spcAft>
                <a:spcPts val="0"/>
              </a:spcAft>
              <a:buClr>
                <a:schemeClr val="lt1"/>
              </a:buClr>
              <a:buSzPts val="1400"/>
              <a:buChar char="■"/>
              <a:defRPr>
                <a:solidFill>
                  <a:schemeClr val="lt1"/>
                </a:solidFill>
              </a:defRPr>
            </a:lvl3pPr>
            <a:lvl4pPr marL="1828800" lvl="3" indent="-317500" algn="ctr">
              <a:spcBef>
                <a:spcPts val="1600"/>
              </a:spcBef>
              <a:spcAft>
                <a:spcPts val="0"/>
              </a:spcAft>
              <a:buClr>
                <a:schemeClr val="lt1"/>
              </a:buClr>
              <a:buSzPts val="1400"/>
              <a:buChar char="●"/>
              <a:defRPr>
                <a:solidFill>
                  <a:schemeClr val="lt1"/>
                </a:solidFill>
              </a:defRPr>
            </a:lvl4pPr>
            <a:lvl5pPr marL="2286000" lvl="4" indent="-317500" algn="ctr">
              <a:spcBef>
                <a:spcPts val="1600"/>
              </a:spcBef>
              <a:spcAft>
                <a:spcPts val="0"/>
              </a:spcAft>
              <a:buClr>
                <a:schemeClr val="lt1"/>
              </a:buClr>
              <a:buSzPts val="1400"/>
              <a:buChar char="○"/>
              <a:defRPr>
                <a:solidFill>
                  <a:schemeClr val="lt1"/>
                </a:solidFill>
              </a:defRPr>
            </a:lvl5pPr>
            <a:lvl6pPr marL="2743200" lvl="5" indent="-317500" algn="ctr">
              <a:spcBef>
                <a:spcPts val="1600"/>
              </a:spcBef>
              <a:spcAft>
                <a:spcPts val="0"/>
              </a:spcAft>
              <a:buClr>
                <a:schemeClr val="lt1"/>
              </a:buClr>
              <a:buSzPts val="1400"/>
              <a:buChar char="■"/>
              <a:defRPr>
                <a:solidFill>
                  <a:schemeClr val="lt1"/>
                </a:solidFill>
              </a:defRPr>
            </a:lvl6pPr>
            <a:lvl7pPr marL="3200400" lvl="6" indent="-317500" algn="ctr">
              <a:spcBef>
                <a:spcPts val="1600"/>
              </a:spcBef>
              <a:spcAft>
                <a:spcPts val="0"/>
              </a:spcAft>
              <a:buClr>
                <a:schemeClr val="lt1"/>
              </a:buClr>
              <a:buSzPts val="1400"/>
              <a:buChar char="●"/>
              <a:defRPr>
                <a:solidFill>
                  <a:schemeClr val="lt1"/>
                </a:solidFill>
              </a:defRPr>
            </a:lvl7pPr>
            <a:lvl8pPr marL="3657600" lvl="7" indent="-317500" algn="ctr">
              <a:spcBef>
                <a:spcPts val="1600"/>
              </a:spcBef>
              <a:spcAft>
                <a:spcPts val="0"/>
              </a:spcAft>
              <a:buClr>
                <a:schemeClr val="lt1"/>
              </a:buClr>
              <a:buSzPts val="1400"/>
              <a:buChar char="○"/>
              <a:defRPr>
                <a:solidFill>
                  <a:schemeClr val="lt1"/>
                </a:solidFill>
              </a:defRPr>
            </a:lvl8pPr>
            <a:lvl9pPr marL="4114800" lvl="8" indent="-317500" algn="ctr">
              <a:spcBef>
                <a:spcPts val="1600"/>
              </a:spcBef>
              <a:spcAft>
                <a:spcPts val="1600"/>
              </a:spcAft>
              <a:buClr>
                <a:schemeClr val="lt1"/>
              </a:buClr>
              <a:buSzPts val="1400"/>
              <a:buChar char="■"/>
              <a:defRPr>
                <a:solidFill>
                  <a:schemeClr val="lt1"/>
                </a:solidFill>
              </a:defRPr>
            </a:lvl9pPr>
          </a:lstStyle>
          <a:p>
            <a:endParaRPr/>
          </a:p>
        </p:txBody>
      </p:sp>
      <p:sp>
        <p:nvSpPr>
          <p:cNvPr id="78" name="Google Shape;78;p11"/>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9"/>
        <p:cNvGrpSpPr/>
        <p:nvPr/>
      </p:nvGrpSpPr>
      <p:grpSpPr>
        <a:xfrm>
          <a:off x="0" y="0"/>
          <a:ext cx="0" cy="0"/>
          <a:chOff x="0" y="0"/>
          <a:chExt cx="0" cy="0"/>
        </a:xfrm>
      </p:grpSpPr>
      <p:sp>
        <p:nvSpPr>
          <p:cNvPr id="80" name="Google Shape;80;p1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Mise en page personnalisée">
  <p:cSld name="AUTOLAYOUT">
    <p:bg>
      <p:bgPr>
        <a:solidFill>
          <a:srgbClr val="FFFFFF"/>
        </a:solidFill>
        <a:effectLst/>
      </p:bgPr>
    </p:bg>
    <p:spTree>
      <p:nvGrpSpPr>
        <p:cNvPr id="1" name="Shape 81"/>
        <p:cNvGrpSpPr/>
        <p:nvPr/>
      </p:nvGrpSpPr>
      <p:grpSpPr>
        <a:xfrm>
          <a:off x="0" y="0"/>
          <a:ext cx="0" cy="0"/>
          <a:chOff x="0" y="0"/>
          <a:chExt cx="0" cy="0"/>
        </a:xfrm>
      </p:grpSpPr>
      <p:sp>
        <p:nvSpPr>
          <p:cNvPr id="82" name="Google Shape;82;p13"/>
          <p:cNvSpPr/>
          <p:nvPr/>
        </p:nvSpPr>
        <p:spPr>
          <a:xfrm>
            <a:off x="0" y="0"/>
            <a:ext cx="9144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3" name="Google Shape;83;p13"/>
          <p:cNvGrpSpPr/>
          <p:nvPr/>
        </p:nvGrpSpPr>
        <p:grpSpPr>
          <a:xfrm>
            <a:off x="-53" y="5079048"/>
            <a:ext cx="9144099" cy="64502"/>
            <a:chOff x="595675" y="2820050"/>
            <a:chExt cx="7952774" cy="64502"/>
          </a:xfrm>
        </p:grpSpPr>
        <p:sp>
          <p:nvSpPr>
            <p:cNvPr id="84" name="Google Shape;84;p13"/>
            <p:cNvSpPr/>
            <p:nvPr/>
          </p:nvSpPr>
          <p:spPr>
            <a:xfrm>
              <a:off x="2186208" y="2820050"/>
              <a:ext cx="1620000" cy="64500"/>
            </a:xfrm>
            <a:prstGeom prst="rect">
              <a:avLst/>
            </a:prstGeom>
            <a:solidFill>
              <a:srgbClr val="D628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13"/>
            <p:cNvSpPr/>
            <p:nvPr/>
          </p:nvSpPr>
          <p:spPr>
            <a:xfrm>
              <a:off x="3776784" y="2820050"/>
              <a:ext cx="1620000" cy="64500"/>
            </a:xfrm>
            <a:prstGeom prst="rect">
              <a:avLst/>
            </a:prstGeom>
            <a:solidFill>
              <a:srgbClr val="F77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13"/>
            <p:cNvSpPr/>
            <p:nvPr/>
          </p:nvSpPr>
          <p:spPr>
            <a:xfrm>
              <a:off x="5373056" y="2820052"/>
              <a:ext cx="1596300" cy="64500"/>
            </a:xfrm>
            <a:prstGeom prst="rect">
              <a:avLst/>
            </a:prstGeom>
            <a:solidFill>
              <a:srgbClr val="FCBF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13"/>
            <p:cNvSpPr/>
            <p:nvPr/>
          </p:nvSpPr>
          <p:spPr>
            <a:xfrm>
              <a:off x="595675" y="2820050"/>
              <a:ext cx="1590600" cy="64500"/>
            </a:xfrm>
            <a:prstGeom prst="rect">
              <a:avLst/>
            </a:prstGeom>
            <a:solidFill>
              <a:srgbClr val="0030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13"/>
            <p:cNvSpPr/>
            <p:nvPr/>
          </p:nvSpPr>
          <p:spPr>
            <a:xfrm>
              <a:off x="6957849" y="2820050"/>
              <a:ext cx="1590600" cy="64500"/>
            </a:xfrm>
            <a:prstGeom prst="rect">
              <a:avLst/>
            </a:prstGeom>
            <a:solidFill>
              <a:srgbClr val="EAE2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 name="Google Shape;89;p13"/>
          <p:cNvSpPr txBox="1">
            <a:spLocks noGrp="1"/>
          </p:cNvSpPr>
          <p:nvPr>
            <p:ph type="title"/>
          </p:nvPr>
        </p:nvSpPr>
        <p:spPr>
          <a:xfrm>
            <a:off x="505475" y="451125"/>
            <a:ext cx="3570300" cy="2273700"/>
          </a:xfrm>
          <a:prstGeom prst="rect">
            <a:avLst/>
          </a:prstGeom>
          <a:noFill/>
        </p:spPr>
        <p:txBody>
          <a:bodyPr spcFirstLastPara="1" wrap="square" lIns="91425" tIns="91425" rIns="91425" bIns="91425" anchor="t" anchorCtr="0">
            <a:noAutofit/>
          </a:bodyPr>
          <a:lstStyle>
            <a:lvl1pPr lvl="0" algn="l">
              <a:lnSpc>
                <a:spcPct val="100000"/>
              </a:lnSpc>
              <a:spcBef>
                <a:spcPts val="0"/>
              </a:spcBef>
              <a:spcAft>
                <a:spcPts val="0"/>
              </a:spcAft>
              <a:buNone/>
              <a:defRPr sz="2400">
                <a:solidFill>
                  <a:srgbClr val="434343"/>
                </a:solidFill>
              </a:defRPr>
            </a:lvl1pPr>
            <a:lvl2pPr lvl="1" algn="l">
              <a:lnSpc>
                <a:spcPct val="100000"/>
              </a:lnSpc>
              <a:spcBef>
                <a:spcPts val="0"/>
              </a:spcBef>
              <a:spcAft>
                <a:spcPts val="0"/>
              </a:spcAft>
              <a:buNone/>
              <a:defRPr sz="2400">
                <a:solidFill>
                  <a:srgbClr val="434343"/>
                </a:solidFill>
              </a:defRPr>
            </a:lvl2pPr>
            <a:lvl3pPr lvl="2" algn="l">
              <a:lnSpc>
                <a:spcPct val="100000"/>
              </a:lnSpc>
              <a:spcBef>
                <a:spcPts val="0"/>
              </a:spcBef>
              <a:spcAft>
                <a:spcPts val="0"/>
              </a:spcAft>
              <a:buNone/>
              <a:defRPr sz="2400">
                <a:solidFill>
                  <a:srgbClr val="434343"/>
                </a:solidFill>
              </a:defRPr>
            </a:lvl3pPr>
            <a:lvl4pPr lvl="3" algn="l">
              <a:lnSpc>
                <a:spcPct val="100000"/>
              </a:lnSpc>
              <a:spcBef>
                <a:spcPts val="0"/>
              </a:spcBef>
              <a:spcAft>
                <a:spcPts val="0"/>
              </a:spcAft>
              <a:buNone/>
              <a:defRPr sz="2400">
                <a:solidFill>
                  <a:srgbClr val="434343"/>
                </a:solidFill>
              </a:defRPr>
            </a:lvl4pPr>
            <a:lvl5pPr lvl="4" algn="l">
              <a:lnSpc>
                <a:spcPct val="100000"/>
              </a:lnSpc>
              <a:spcBef>
                <a:spcPts val="0"/>
              </a:spcBef>
              <a:spcAft>
                <a:spcPts val="0"/>
              </a:spcAft>
              <a:buNone/>
              <a:defRPr sz="2400">
                <a:solidFill>
                  <a:srgbClr val="434343"/>
                </a:solidFill>
              </a:defRPr>
            </a:lvl5pPr>
            <a:lvl6pPr lvl="5" algn="l">
              <a:lnSpc>
                <a:spcPct val="100000"/>
              </a:lnSpc>
              <a:spcBef>
                <a:spcPts val="0"/>
              </a:spcBef>
              <a:spcAft>
                <a:spcPts val="0"/>
              </a:spcAft>
              <a:buNone/>
              <a:defRPr sz="2400">
                <a:solidFill>
                  <a:srgbClr val="434343"/>
                </a:solidFill>
              </a:defRPr>
            </a:lvl6pPr>
            <a:lvl7pPr lvl="6" algn="l">
              <a:lnSpc>
                <a:spcPct val="100000"/>
              </a:lnSpc>
              <a:spcBef>
                <a:spcPts val="0"/>
              </a:spcBef>
              <a:spcAft>
                <a:spcPts val="0"/>
              </a:spcAft>
              <a:buNone/>
              <a:defRPr sz="2400">
                <a:solidFill>
                  <a:srgbClr val="434343"/>
                </a:solidFill>
              </a:defRPr>
            </a:lvl7pPr>
            <a:lvl8pPr lvl="7" algn="l">
              <a:lnSpc>
                <a:spcPct val="100000"/>
              </a:lnSpc>
              <a:spcBef>
                <a:spcPts val="0"/>
              </a:spcBef>
              <a:spcAft>
                <a:spcPts val="0"/>
              </a:spcAft>
              <a:buNone/>
              <a:defRPr sz="2400">
                <a:solidFill>
                  <a:srgbClr val="434343"/>
                </a:solidFill>
              </a:defRPr>
            </a:lvl8pPr>
            <a:lvl9pPr lvl="8" algn="l">
              <a:lnSpc>
                <a:spcPct val="100000"/>
              </a:lnSpc>
              <a:spcBef>
                <a:spcPts val="0"/>
              </a:spcBef>
              <a:spcAft>
                <a:spcPts val="0"/>
              </a:spcAft>
              <a:buNone/>
              <a:defRPr sz="2400">
                <a:solidFill>
                  <a:srgbClr val="434343"/>
                </a:solidFill>
              </a:defRPr>
            </a:lvl9pPr>
          </a:lstStyle>
          <a:p>
            <a:endParaRPr/>
          </a:p>
        </p:txBody>
      </p:sp>
      <p:sp>
        <p:nvSpPr>
          <p:cNvPr id="90" name="Google Shape;90;p13"/>
          <p:cNvSpPr txBox="1">
            <a:spLocks noGrp="1"/>
          </p:cNvSpPr>
          <p:nvPr>
            <p:ph type="body" idx="1"/>
          </p:nvPr>
        </p:nvSpPr>
        <p:spPr>
          <a:xfrm>
            <a:off x="4808800" y="451125"/>
            <a:ext cx="3427200" cy="3913800"/>
          </a:xfrm>
          <a:prstGeom prst="rect">
            <a:avLst/>
          </a:prstGeom>
          <a:noFill/>
        </p:spPr>
        <p:txBody>
          <a:bodyPr spcFirstLastPara="1" wrap="square" lIns="91425" tIns="91425" rIns="91425" bIns="91425" anchor="t" anchorCtr="0">
            <a:noAutofit/>
          </a:bodyPr>
          <a:lstStyle>
            <a:lvl1pPr marL="457200" lvl="0" indent="-317500" algn="l">
              <a:lnSpc>
                <a:spcPct val="115000"/>
              </a:lnSpc>
              <a:spcBef>
                <a:spcPts val="0"/>
              </a:spcBef>
              <a:spcAft>
                <a:spcPts val="0"/>
              </a:spcAft>
              <a:buClr>
                <a:srgbClr val="434343"/>
              </a:buClr>
              <a:buSzPts val="1400"/>
              <a:buChar char="●"/>
              <a:defRPr sz="1400">
                <a:solidFill>
                  <a:srgbClr val="434343"/>
                </a:solidFill>
              </a:defRPr>
            </a:lvl1pPr>
            <a:lvl2pPr marL="914400" lvl="1" indent="-304800" algn="l">
              <a:lnSpc>
                <a:spcPct val="115000"/>
              </a:lnSpc>
              <a:spcBef>
                <a:spcPts val="1600"/>
              </a:spcBef>
              <a:spcAft>
                <a:spcPts val="0"/>
              </a:spcAft>
              <a:buClr>
                <a:srgbClr val="434343"/>
              </a:buClr>
              <a:buSzPts val="1200"/>
              <a:buChar char="○"/>
              <a:defRPr sz="1200">
                <a:solidFill>
                  <a:srgbClr val="434343"/>
                </a:solidFill>
              </a:defRPr>
            </a:lvl2pPr>
            <a:lvl3pPr marL="1371600" lvl="2" indent="-304800" algn="l">
              <a:lnSpc>
                <a:spcPct val="115000"/>
              </a:lnSpc>
              <a:spcBef>
                <a:spcPts val="1600"/>
              </a:spcBef>
              <a:spcAft>
                <a:spcPts val="0"/>
              </a:spcAft>
              <a:buClr>
                <a:srgbClr val="434343"/>
              </a:buClr>
              <a:buSzPts val="1200"/>
              <a:buChar char="■"/>
              <a:defRPr sz="1200">
                <a:solidFill>
                  <a:srgbClr val="434343"/>
                </a:solidFill>
              </a:defRPr>
            </a:lvl3pPr>
            <a:lvl4pPr marL="1828800" lvl="3" indent="-304800" algn="l">
              <a:lnSpc>
                <a:spcPct val="115000"/>
              </a:lnSpc>
              <a:spcBef>
                <a:spcPts val="1600"/>
              </a:spcBef>
              <a:spcAft>
                <a:spcPts val="0"/>
              </a:spcAft>
              <a:buClr>
                <a:srgbClr val="434343"/>
              </a:buClr>
              <a:buSzPts val="1200"/>
              <a:buChar char="●"/>
              <a:defRPr sz="1200">
                <a:solidFill>
                  <a:srgbClr val="434343"/>
                </a:solidFill>
              </a:defRPr>
            </a:lvl4pPr>
            <a:lvl5pPr marL="2286000" lvl="4" indent="-304800" algn="l">
              <a:lnSpc>
                <a:spcPct val="115000"/>
              </a:lnSpc>
              <a:spcBef>
                <a:spcPts val="1600"/>
              </a:spcBef>
              <a:spcAft>
                <a:spcPts val="0"/>
              </a:spcAft>
              <a:buClr>
                <a:srgbClr val="434343"/>
              </a:buClr>
              <a:buSzPts val="1200"/>
              <a:buChar char="○"/>
              <a:defRPr sz="1200">
                <a:solidFill>
                  <a:srgbClr val="434343"/>
                </a:solidFill>
              </a:defRPr>
            </a:lvl5pPr>
            <a:lvl6pPr marL="2743200" lvl="5" indent="-304800" algn="l">
              <a:lnSpc>
                <a:spcPct val="115000"/>
              </a:lnSpc>
              <a:spcBef>
                <a:spcPts val="1600"/>
              </a:spcBef>
              <a:spcAft>
                <a:spcPts val="0"/>
              </a:spcAft>
              <a:buClr>
                <a:srgbClr val="434343"/>
              </a:buClr>
              <a:buSzPts val="1200"/>
              <a:buChar char="■"/>
              <a:defRPr sz="1200">
                <a:solidFill>
                  <a:srgbClr val="434343"/>
                </a:solidFill>
              </a:defRPr>
            </a:lvl6pPr>
            <a:lvl7pPr marL="3200400" lvl="6" indent="-304800" algn="l">
              <a:lnSpc>
                <a:spcPct val="115000"/>
              </a:lnSpc>
              <a:spcBef>
                <a:spcPts val="1600"/>
              </a:spcBef>
              <a:spcAft>
                <a:spcPts val="0"/>
              </a:spcAft>
              <a:buClr>
                <a:srgbClr val="434343"/>
              </a:buClr>
              <a:buSzPts val="1200"/>
              <a:buChar char="●"/>
              <a:defRPr sz="1200">
                <a:solidFill>
                  <a:srgbClr val="434343"/>
                </a:solidFill>
              </a:defRPr>
            </a:lvl7pPr>
            <a:lvl8pPr marL="3657600" lvl="7" indent="-304800" algn="l">
              <a:lnSpc>
                <a:spcPct val="115000"/>
              </a:lnSpc>
              <a:spcBef>
                <a:spcPts val="1600"/>
              </a:spcBef>
              <a:spcAft>
                <a:spcPts val="0"/>
              </a:spcAft>
              <a:buClr>
                <a:srgbClr val="434343"/>
              </a:buClr>
              <a:buSzPts val="1200"/>
              <a:buChar char="○"/>
              <a:defRPr sz="1200">
                <a:solidFill>
                  <a:srgbClr val="434343"/>
                </a:solidFill>
              </a:defRPr>
            </a:lvl8pPr>
            <a:lvl9pPr marL="4114800" lvl="8" indent="-304800" algn="l">
              <a:lnSpc>
                <a:spcPct val="115000"/>
              </a:lnSpc>
              <a:spcBef>
                <a:spcPts val="1600"/>
              </a:spcBef>
              <a:spcAft>
                <a:spcPts val="1600"/>
              </a:spcAft>
              <a:buClr>
                <a:srgbClr val="434343"/>
              </a:buClr>
              <a:buSzPts val="1200"/>
              <a:buChar char="■"/>
              <a:defRPr sz="1200">
                <a:solidFill>
                  <a:srgbClr val="434343"/>
                </a:solidFill>
              </a:defRPr>
            </a:lvl9pPr>
          </a:lstStyle>
          <a:p>
            <a:endParaRPr/>
          </a:p>
        </p:txBody>
      </p:sp>
      <p:sp>
        <p:nvSpPr>
          <p:cNvPr id="91" name="Google Shape;91;p13"/>
          <p:cNvSpPr txBox="1">
            <a:spLocks noGrp="1"/>
          </p:cNvSpPr>
          <p:nvPr>
            <p:ph type="sldNum" idx="12"/>
          </p:nvPr>
        </p:nvSpPr>
        <p:spPr>
          <a:xfrm>
            <a:off x="8472458" y="4663217"/>
            <a:ext cx="548700" cy="393600"/>
          </a:xfrm>
          <a:prstGeom prst="rect">
            <a:avLst/>
          </a:prstGeom>
          <a:noFill/>
        </p:spPr>
        <p:txBody>
          <a:bodyPr spcFirstLastPara="1" wrap="square" lIns="91425" tIns="91425" rIns="91425" bIns="91425" anchor="ctr" anchorCtr="0">
            <a:noAutofit/>
          </a:bodyPr>
          <a:lstStyle>
            <a:lvl1pPr lvl="0" algn="r">
              <a:lnSpc>
                <a:spcPct val="100000"/>
              </a:lnSpc>
              <a:spcAft>
                <a:spcPts val="0"/>
              </a:spcAft>
              <a:buNone/>
              <a:defRPr sz="1000">
                <a:solidFill>
                  <a:srgbClr val="616161"/>
                </a:solidFill>
              </a:defRPr>
            </a:lvl1pPr>
            <a:lvl2pPr lvl="1" algn="r">
              <a:lnSpc>
                <a:spcPct val="100000"/>
              </a:lnSpc>
              <a:spcAft>
                <a:spcPts val="0"/>
              </a:spcAft>
              <a:buNone/>
              <a:defRPr sz="1000">
                <a:solidFill>
                  <a:srgbClr val="616161"/>
                </a:solidFill>
              </a:defRPr>
            </a:lvl2pPr>
            <a:lvl3pPr lvl="2" algn="r">
              <a:lnSpc>
                <a:spcPct val="100000"/>
              </a:lnSpc>
              <a:spcAft>
                <a:spcPts val="0"/>
              </a:spcAft>
              <a:buNone/>
              <a:defRPr sz="1000">
                <a:solidFill>
                  <a:srgbClr val="616161"/>
                </a:solidFill>
              </a:defRPr>
            </a:lvl3pPr>
            <a:lvl4pPr lvl="3" algn="r">
              <a:lnSpc>
                <a:spcPct val="100000"/>
              </a:lnSpc>
              <a:spcAft>
                <a:spcPts val="0"/>
              </a:spcAft>
              <a:buNone/>
              <a:defRPr sz="1000">
                <a:solidFill>
                  <a:srgbClr val="616161"/>
                </a:solidFill>
              </a:defRPr>
            </a:lvl4pPr>
            <a:lvl5pPr lvl="4" algn="r">
              <a:lnSpc>
                <a:spcPct val="100000"/>
              </a:lnSpc>
              <a:spcAft>
                <a:spcPts val="0"/>
              </a:spcAft>
              <a:buNone/>
              <a:defRPr sz="1000">
                <a:solidFill>
                  <a:srgbClr val="616161"/>
                </a:solidFill>
              </a:defRPr>
            </a:lvl5pPr>
            <a:lvl6pPr lvl="5" algn="r">
              <a:lnSpc>
                <a:spcPct val="100000"/>
              </a:lnSpc>
              <a:spcAft>
                <a:spcPts val="0"/>
              </a:spcAft>
              <a:buNone/>
              <a:defRPr sz="1000">
                <a:solidFill>
                  <a:srgbClr val="616161"/>
                </a:solidFill>
              </a:defRPr>
            </a:lvl6pPr>
            <a:lvl7pPr lvl="6" algn="r">
              <a:lnSpc>
                <a:spcPct val="100000"/>
              </a:lnSpc>
              <a:spcAft>
                <a:spcPts val="0"/>
              </a:spcAft>
              <a:buNone/>
              <a:defRPr sz="1000">
                <a:solidFill>
                  <a:srgbClr val="616161"/>
                </a:solidFill>
              </a:defRPr>
            </a:lvl7pPr>
            <a:lvl8pPr lvl="7" algn="r">
              <a:lnSpc>
                <a:spcPct val="100000"/>
              </a:lnSpc>
              <a:spcAft>
                <a:spcPts val="0"/>
              </a:spcAft>
              <a:buNone/>
              <a:defRPr sz="1000">
                <a:solidFill>
                  <a:srgbClr val="616161"/>
                </a:solidFill>
              </a:defRPr>
            </a:lvl8pPr>
            <a:lvl9pPr lvl="8" algn="r">
              <a:lnSpc>
                <a:spcPct val="100000"/>
              </a:lnSpc>
              <a:spcAft>
                <a:spcPts val="0"/>
              </a:spcAft>
              <a:buNone/>
              <a:defRPr sz="1000">
                <a:solidFill>
                  <a:srgbClr val="616161"/>
                </a:solidFil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Mise en page personnalisée 2">
  <p:cSld name="AUTOLAYOUT_2">
    <p:bg>
      <p:bgPr>
        <a:solidFill>
          <a:srgbClr val="37474F"/>
        </a:solidFill>
        <a:effectLst/>
      </p:bgPr>
    </p:bg>
    <p:spTree>
      <p:nvGrpSpPr>
        <p:cNvPr id="1" name="Shape 92"/>
        <p:cNvGrpSpPr/>
        <p:nvPr/>
      </p:nvGrpSpPr>
      <p:grpSpPr>
        <a:xfrm>
          <a:off x="0" y="0"/>
          <a:ext cx="0" cy="0"/>
          <a:chOff x="0" y="0"/>
          <a:chExt cx="0" cy="0"/>
        </a:xfrm>
      </p:grpSpPr>
      <p:sp>
        <p:nvSpPr>
          <p:cNvPr id="93" name="Google Shape;93;p14"/>
          <p:cNvSpPr/>
          <p:nvPr/>
        </p:nvSpPr>
        <p:spPr>
          <a:xfrm>
            <a:off x="0" y="0"/>
            <a:ext cx="9144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14"/>
          <p:cNvSpPr/>
          <p:nvPr/>
        </p:nvSpPr>
        <p:spPr>
          <a:xfrm>
            <a:off x="0" y="0"/>
            <a:ext cx="4568400" cy="5143500"/>
          </a:xfrm>
          <a:prstGeom prst="rect">
            <a:avLst/>
          </a:prstGeom>
          <a:solidFill>
            <a:srgbClr val="FFFFFF">
              <a:alpha val="125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14"/>
          <p:cNvSpPr/>
          <p:nvPr/>
        </p:nvSpPr>
        <p:spPr>
          <a:xfrm>
            <a:off x="6795047" y="584570"/>
            <a:ext cx="143700" cy="143700"/>
          </a:xfrm>
          <a:prstGeom prst="ellipse">
            <a:avLst/>
          </a:prstGeom>
          <a:no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14"/>
          <p:cNvSpPr/>
          <p:nvPr/>
        </p:nvSpPr>
        <p:spPr>
          <a:xfrm>
            <a:off x="6795047" y="4415195"/>
            <a:ext cx="143700" cy="143700"/>
          </a:xfrm>
          <a:prstGeom prst="ellipse">
            <a:avLst/>
          </a:prstGeom>
          <a:no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97" name="Google Shape;97;p14"/>
          <p:cNvCxnSpPr/>
          <p:nvPr/>
        </p:nvCxnSpPr>
        <p:spPr>
          <a:xfrm>
            <a:off x="4895600" y="656926"/>
            <a:ext cx="3942600" cy="0"/>
          </a:xfrm>
          <a:prstGeom prst="straightConnector1">
            <a:avLst/>
          </a:prstGeom>
          <a:noFill/>
          <a:ln w="9525" cap="flat" cmpd="sng">
            <a:solidFill>
              <a:srgbClr val="FFFFFF"/>
            </a:solidFill>
            <a:prstDash val="solid"/>
            <a:round/>
            <a:headEnd type="none" w="sm" len="sm"/>
            <a:tailEnd type="none" w="sm" len="sm"/>
          </a:ln>
        </p:spPr>
      </p:cxnSp>
      <p:cxnSp>
        <p:nvCxnSpPr>
          <p:cNvPr id="98" name="Google Shape;98;p14"/>
          <p:cNvCxnSpPr/>
          <p:nvPr/>
        </p:nvCxnSpPr>
        <p:spPr>
          <a:xfrm>
            <a:off x="4895600" y="4487700"/>
            <a:ext cx="3942600" cy="0"/>
          </a:xfrm>
          <a:prstGeom prst="straightConnector1">
            <a:avLst/>
          </a:prstGeom>
          <a:noFill/>
          <a:ln w="9525" cap="flat" cmpd="sng">
            <a:solidFill>
              <a:srgbClr val="FFFFFF"/>
            </a:solidFill>
            <a:prstDash val="solid"/>
            <a:round/>
            <a:headEnd type="none" w="sm" len="sm"/>
            <a:tailEnd type="none" w="sm" len="sm"/>
          </a:ln>
        </p:spPr>
      </p:cxnSp>
      <p:sp>
        <p:nvSpPr>
          <p:cNvPr id="99" name="Google Shape;99;p14"/>
          <p:cNvSpPr txBox="1">
            <a:spLocks noGrp="1"/>
          </p:cNvSpPr>
          <p:nvPr>
            <p:ph type="title"/>
          </p:nvPr>
        </p:nvSpPr>
        <p:spPr>
          <a:xfrm>
            <a:off x="312850" y="1069200"/>
            <a:ext cx="3942600" cy="3005100"/>
          </a:xfrm>
          <a:prstGeom prst="rect">
            <a:avLst/>
          </a:prstGeom>
          <a:noFill/>
        </p:spPr>
        <p:txBody>
          <a:bodyPr spcFirstLastPara="1" wrap="square" lIns="91425" tIns="91425" rIns="91425" bIns="91425" anchor="ctr" anchorCtr="0">
            <a:noAutofit/>
          </a:bodyPr>
          <a:lstStyle>
            <a:lvl1pPr lvl="0" algn="ctr">
              <a:lnSpc>
                <a:spcPct val="100000"/>
              </a:lnSpc>
              <a:spcBef>
                <a:spcPts val="0"/>
              </a:spcBef>
              <a:spcAft>
                <a:spcPts val="0"/>
              </a:spcAft>
              <a:buClr>
                <a:srgbClr val="FFFFFF"/>
              </a:buClr>
              <a:buSzPts val="3000"/>
              <a:buNone/>
              <a:defRPr sz="3000">
                <a:solidFill>
                  <a:srgbClr val="FFFFFF"/>
                </a:solidFill>
              </a:defRPr>
            </a:lvl1pPr>
            <a:lvl2pPr lvl="1" algn="ctr">
              <a:lnSpc>
                <a:spcPct val="100000"/>
              </a:lnSpc>
              <a:spcBef>
                <a:spcPts val="0"/>
              </a:spcBef>
              <a:spcAft>
                <a:spcPts val="0"/>
              </a:spcAft>
              <a:buClr>
                <a:srgbClr val="FFFFFF"/>
              </a:buClr>
              <a:buSzPts val="3000"/>
              <a:buNone/>
              <a:defRPr sz="3000">
                <a:solidFill>
                  <a:srgbClr val="FFFFFF"/>
                </a:solidFill>
              </a:defRPr>
            </a:lvl2pPr>
            <a:lvl3pPr lvl="2" algn="ctr">
              <a:lnSpc>
                <a:spcPct val="100000"/>
              </a:lnSpc>
              <a:spcBef>
                <a:spcPts val="0"/>
              </a:spcBef>
              <a:spcAft>
                <a:spcPts val="0"/>
              </a:spcAft>
              <a:buClr>
                <a:srgbClr val="FFFFFF"/>
              </a:buClr>
              <a:buSzPts val="3000"/>
              <a:buNone/>
              <a:defRPr sz="3000">
                <a:solidFill>
                  <a:srgbClr val="FFFFFF"/>
                </a:solidFill>
              </a:defRPr>
            </a:lvl3pPr>
            <a:lvl4pPr lvl="3" algn="ctr">
              <a:lnSpc>
                <a:spcPct val="100000"/>
              </a:lnSpc>
              <a:spcBef>
                <a:spcPts val="0"/>
              </a:spcBef>
              <a:spcAft>
                <a:spcPts val="0"/>
              </a:spcAft>
              <a:buClr>
                <a:srgbClr val="FFFFFF"/>
              </a:buClr>
              <a:buSzPts val="3000"/>
              <a:buNone/>
              <a:defRPr sz="3000">
                <a:solidFill>
                  <a:srgbClr val="FFFFFF"/>
                </a:solidFill>
              </a:defRPr>
            </a:lvl4pPr>
            <a:lvl5pPr lvl="4" algn="ctr">
              <a:lnSpc>
                <a:spcPct val="100000"/>
              </a:lnSpc>
              <a:spcBef>
                <a:spcPts val="0"/>
              </a:spcBef>
              <a:spcAft>
                <a:spcPts val="0"/>
              </a:spcAft>
              <a:buClr>
                <a:srgbClr val="FFFFFF"/>
              </a:buClr>
              <a:buSzPts val="3000"/>
              <a:buNone/>
              <a:defRPr sz="3000">
                <a:solidFill>
                  <a:srgbClr val="FFFFFF"/>
                </a:solidFill>
              </a:defRPr>
            </a:lvl5pPr>
            <a:lvl6pPr lvl="5" algn="ctr">
              <a:lnSpc>
                <a:spcPct val="100000"/>
              </a:lnSpc>
              <a:spcBef>
                <a:spcPts val="0"/>
              </a:spcBef>
              <a:spcAft>
                <a:spcPts val="0"/>
              </a:spcAft>
              <a:buClr>
                <a:srgbClr val="FFFFFF"/>
              </a:buClr>
              <a:buSzPts val="3000"/>
              <a:buNone/>
              <a:defRPr sz="3000">
                <a:solidFill>
                  <a:srgbClr val="FFFFFF"/>
                </a:solidFill>
              </a:defRPr>
            </a:lvl6pPr>
            <a:lvl7pPr lvl="6" algn="ctr">
              <a:lnSpc>
                <a:spcPct val="100000"/>
              </a:lnSpc>
              <a:spcBef>
                <a:spcPts val="0"/>
              </a:spcBef>
              <a:spcAft>
                <a:spcPts val="0"/>
              </a:spcAft>
              <a:buClr>
                <a:srgbClr val="FFFFFF"/>
              </a:buClr>
              <a:buSzPts val="3000"/>
              <a:buNone/>
              <a:defRPr sz="3000">
                <a:solidFill>
                  <a:srgbClr val="FFFFFF"/>
                </a:solidFill>
              </a:defRPr>
            </a:lvl7pPr>
            <a:lvl8pPr lvl="7" algn="ctr">
              <a:lnSpc>
                <a:spcPct val="100000"/>
              </a:lnSpc>
              <a:spcBef>
                <a:spcPts val="0"/>
              </a:spcBef>
              <a:spcAft>
                <a:spcPts val="0"/>
              </a:spcAft>
              <a:buClr>
                <a:srgbClr val="FFFFFF"/>
              </a:buClr>
              <a:buSzPts val="3000"/>
              <a:buNone/>
              <a:defRPr sz="3000">
                <a:solidFill>
                  <a:srgbClr val="FFFFFF"/>
                </a:solidFill>
              </a:defRPr>
            </a:lvl8pPr>
            <a:lvl9pPr lvl="8" algn="ctr">
              <a:lnSpc>
                <a:spcPct val="100000"/>
              </a:lnSpc>
              <a:spcBef>
                <a:spcPts val="0"/>
              </a:spcBef>
              <a:spcAft>
                <a:spcPts val="0"/>
              </a:spcAft>
              <a:buClr>
                <a:srgbClr val="FFFFFF"/>
              </a:buClr>
              <a:buSzPts val="3000"/>
              <a:buNone/>
              <a:defRPr sz="3000">
                <a:solidFill>
                  <a:srgbClr val="FFFFFF"/>
                </a:solidFill>
              </a:defRPr>
            </a:lvl9pPr>
          </a:lstStyle>
          <a:p>
            <a:endParaRPr/>
          </a:p>
        </p:txBody>
      </p:sp>
      <p:sp>
        <p:nvSpPr>
          <p:cNvPr id="100" name="Google Shape;100;p14"/>
          <p:cNvSpPr txBox="1">
            <a:spLocks noGrp="1"/>
          </p:cNvSpPr>
          <p:nvPr>
            <p:ph type="body" idx="1"/>
          </p:nvPr>
        </p:nvSpPr>
        <p:spPr>
          <a:xfrm>
            <a:off x="4891175" y="1069200"/>
            <a:ext cx="3942600" cy="3005100"/>
          </a:xfrm>
          <a:prstGeom prst="rect">
            <a:avLst/>
          </a:prstGeom>
          <a:noFill/>
        </p:spPr>
        <p:txBody>
          <a:bodyPr spcFirstLastPara="1" wrap="square" lIns="91425" tIns="91425" rIns="91425" bIns="91425" anchor="ctr" anchorCtr="0">
            <a:noAutofit/>
          </a:bodyPr>
          <a:lstStyle>
            <a:lvl1pPr marL="457200" lvl="0" indent="-317500" algn="l">
              <a:lnSpc>
                <a:spcPct val="115000"/>
              </a:lnSpc>
              <a:spcBef>
                <a:spcPts val="0"/>
              </a:spcBef>
              <a:spcAft>
                <a:spcPts val="0"/>
              </a:spcAft>
              <a:buClr>
                <a:srgbClr val="FFFFFF"/>
              </a:buClr>
              <a:buSzPts val="1400"/>
              <a:buChar char="●"/>
              <a:defRPr sz="1400">
                <a:solidFill>
                  <a:srgbClr val="FFFFFF"/>
                </a:solidFill>
              </a:defRPr>
            </a:lvl1pPr>
            <a:lvl2pPr marL="914400" lvl="1" indent="-304800" algn="l">
              <a:lnSpc>
                <a:spcPct val="115000"/>
              </a:lnSpc>
              <a:spcBef>
                <a:spcPts val="1600"/>
              </a:spcBef>
              <a:spcAft>
                <a:spcPts val="0"/>
              </a:spcAft>
              <a:buClr>
                <a:srgbClr val="FFFFFF"/>
              </a:buClr>
              <a:buSzPts val="1200"/>
              <a:buChar char="○"/>
              <a:defRPr sz="1200">
                <a:solidFill>
                  <a:srgbClr val="FFFFFF"/>
                </a:solidFill>
              </a:defRPr>
            </a:lvl2pPr>
            <a:lvl3pPr marL="1371600" lvl="2" indent="-304800" algn="l">
              <a:lnSpc>
                <a:spcPct val="115000"/>
              </a:lnSpc>
              <a:spcBef>
                <a:spcPts val="1600"/>
              </a:spcBef>
              <a:spcAft>
                <a:spcPts val="0"/>
              </a:spcAft>
              <a:buClr>
                <a:srgbClr val="FFFFFF"/>
              </a:buClr>
              <a:buSzPts val="1200"/>
              <a:buChar char="■"/>
              <a:defRPr sz="1200">
                <a:solidFill>
                  <a:srgbClr val="FFFFFF"/>
                </a:solidFill>
              </a:defRPr>
            </a:lvl3pPr>
            <a:lvl4pPr marL="1828800" lvl="3" indent="-304800" algn="l">
              <a:lnSpc>
                <a:spcPct val="115000"/>
              </a:lnSpc>
              <a:spcBef>
                <a:spcPts val="1600"/>
              </a:spcBef>
              <a:spcAft>
                <a:spcPts val="0"/>
              </a:spcAft>
              <a:buClr>
                <a:srgbClr val="FFFFFF"/>
              </a:buClr>
              <a:buSzPts val="1200"/>
              <a:buChar char="●"/>
              <a:defRPr sz="1200">
                <a:solidFill>
                  <a:srgbClr val="FFFFFF"/>
                </a:solidFill>
              </a:defRPr>
            </a:lvl4pPr>
            <a:lvl5pPr marL="2286000" lvl="4" indent="-304800" algn="l">
              <a:lnSpc>
                <a:spcPct val="115000"/>
              </a:lnSpc>
              <a:spcBef>
                <a:spcPts val="1600"/>
              </a:spcBef>
              <a:spcAft>
                <a:spcPts val="0"/>
              </a:spcAft>
              <a:buClr>
                <a:srgbClr val="FFFFFF"/>
              </a:buClr>
              <a:buSzPts val="1200"/>
              <a:buChar char="○"/>
              <a:defRPr sz="1200">
                <a:solidFill>
                  <a:srgbClr val="FFFFFF"/>
                </a:solidFill>
              </a:defRPr>
            </a:lvl5pPr>
            <a:lvl6pPr marL="2743200" lvl="5" indent="-304800" algn="l">
              <a:lnSpc>
                <a:spcPct val="115000"/>
              </a:lnSpc>
              <a:spcBef>
                <a:spcPts val="1600"/>
              </a:spcBef>
              <a:spcAft>
                <a:spcPts val="0"/>
              </a:spcAft>
              <a:buClr>
                <a:srgbClr val="FFFFFF"/>
              </a:buClr>
              <a:buSzPts val="1200"/>
              <a:buChar char="■"/>
              <a:defRPr sz="1200">
                <a:solidFill>
                  <a:srgbClr val="FFFFFF"/>
                </a:solidFill>
              </a:defRPr>
            </a:lvl6pPr>
            <a:lvl7pPr marL="3200400" lvl="6" indent="-304800" algn="l">
              <a:lnSpc>
                <a:spcPct val="115000"/>
              </a:lnSpc>
              <a:spcBef>
                <a:spcPts val="1600"/>
              </a:spcBef>
              <a:spcAft>
                <a:spcPts val="0"/>
              </a:spcAft>
              <a:buClr>
                <a:srgbClr val="FFFFFF"/>
              </a:buClr>
              <a:buSzPts val="1200"/>
              <a:buChar char="●"/>
              <a:defRPr sz="1200">
                <a:solidFill>
                  <a:srgbClr val="FFFFFF"/>
                </a:solidFill>
              </a:defRPr>
            </a:lvl7pPr>
            <a:lvl8pPr marL="3657600" lvl="7" indent="-304800" algn="l">
              <a:lnSpc>
                <a:spcPct val="115000"/>
              </a:lnSpc>
              <a:spcBef>
                <a:spcPts val="1600"/>
              </a:spcBef>
              <a:spcAft>
                <a:spcPts val="0"/>
              </a:spcAft>
              <a:buClr>
                <a:srgbClr val="FFFFFF"/>
              </a:buClr>
              <a:buSzPts val="1200"/>
              <a:buChar char="○"/>
              <a:defRPr sz="1200">
                <a:solidFill>
                  <a:srgbClr val="FFFFFF"/>
                </a:solidFill>
              </a:defRPr>
            </a:lvl8pPr>
            <a:lvl9pPr marL="4114800" lvl="8" indent="-304800" algn="l">
              <a:lnSpc>
                <a:spcPct val="115000"/>
              </a:lnSpc>
              <a:spcBef>
                <a:spcPts val="1600"/>
              </a:spcBef>
              <a:spcAft>
                <a:spcPts val="1600"/>
              </a:spcAft>
              <a:buClr>
                <a:srgbClr val="FFFFFF"/>
              </a:buClr>
              <a:buSzPts val="1200"/>
              <a:buChar char="■"/>
              <a:defRPr sz="1200">
                <a:solidFill>
                  <a:srgbClr val="FFFFFF"/>
                </a:solidFill>
              </a:defRPr>
            </a:lvl9pPr>
          </a:lstStyle>
          <a:p>
            <a:endParaRPr/>
          </a:p>
        </p:txBody>
      </p:sp>
      <p:sp>
        <p:nvSpPr>
          <p:cNvPr id="101" name="Google Shape;101;p14"/>
          <p:cNvSpPr txBox="1">
            <a:spLocks noGrp="1"/>
          </p:cNvSpPr>
          <p:nvPr>
            <p:ph type="sldNum" idx="12"/>
          </p:nvPr>
        </p:nvSpPr>
        <p:spPr>
          <a:xfrm>
            <a:off x="8472458" y="4663217"/>
            <a:ext cx="548700" cy="393600"/>
          </a:xfrm>
          <a:prstGeom prst="rect">
            <a:avLst/>
          </a:prstGeom>
          <a:noFill/>
        </p:spPr>
        <p:txBody>
          <a:bodyPr spcFirstLastPara="1" wrap="square" lIns="91425" tIns="91425" rIns="91425" bIns="91425" anchor="ctr" anchorCtr="0">
            <a:noAutofit/>
          </a:bodyPr>
          <a:lstStyle>
            <a:lvl1pPr lvl="0" algn="r">
              <a:lnSpc>
                <a:spcPct val="100000"/>
              </a:lnSpc>
              <a:spcAft>
                <a:spcPts val="0"/>
              </a:spcAft>
              <a:buNone/>
              <a:defRPr sz="1000">
                <a:solidFill>
                  <a:srgbClr val="FFFFFF"/>
                </a:solidFill>
              </a:defRPr>
            </a:lvl1pPr>
            <a:lvl2pPr lvl="1" algn="r">
              <a:lnSpc>
                <a:spcPct val="100000"/>
              </a:lnSpc>
              <a:spcAft>
                <a:spcPts val="0"/>
              </a:spcAft>
              <a:buNone/>
              <a:defRPr sz="1000">
                <a:solidFill>
                  <a:srgbClr val="FFFFFF"/>
                </a:solidFill>
              </a:defRPr>
            </a:lvl2pPr>
            <a:lvl3pPr lvl="2" algn="r">
              <a:lnSpc>
                <a:spcPct val="100000"/>
              </a:lnSpc>
              <a:spcAft>
                <a:spcPts val="0"/>
              </a:spcAft>
              <a:buNone/>
              <a:defRPr sz="1000">
                <a:solidFill>
                  <a:srgbClr val="FFFFFF"/>
                </a:solidFill>
              </a:defRPr>
            </a:lvl3pPr>
            <a:lvl4pPr lvl="3" algn="r">
              <a:lnSpc>
                <a:spcPct val="100000"/>
              </a:lnSpc>
              <a:spcAft>
                <a:spcPts val="0"/>
              </a:spcAft>
              <a:buNone/>
              <a:defRPr sz="1000">
                <a:solidFill>
                  <a:srgbClr val="FFFFFF"/>
                </a:solidFill>
              </a:defRPr>
            </a:lvl4pPr>
            <a:lvl5pPr lvl="4" algn="r">
              <a:lnSpc>
                <a:spcPct val="100000"/>
              </a:lnSpc>
              <a:spcAft>
                <a:spcPts val="0"/>
              </a:spcAft>
              <a:buNone/>
              <a:defRPr sz="1000">
                <a:solidFill>
                  <a:srgbClr val="FFFFFF"/>
                </a:solidFill>
              </a:defRPr>
            </a:lvl5pPr>
            <a:lvl6pPr lvl="5" algn="r">
              <a:lnSpc>
                <a:spcPct val="100000"/>
              </a:lnSpc>
              <a:spcAft>
                <a:spcPts val="0"/>
              </a:spcAft>
              <a:buNone/>
              <a:defRPr sz="1000">
                <a:solidFill>
                  <a:srgbClr val="FFFFFF"/>
                </a:solidFill>
              </a:defRPr>
            </a:lvl6pPr>
            <a:lvl7pPr lvl="6" algn="r">
              <a:lnSpc>
                <a:spcPct val="100000"/>
              </a:lnSpc>
              <a:spcAft>
                <a:spcPts val="0"/>
              </a:spcAft>
              <a:buNone/>
              <a:defRPr sz="1000">
                <a:solidFill>
                  <a:srgbClr val="FFFFFF"/>
                </a:solidFill>
              </a:defRPr>
            </a:lvl7pPr>
            <a:lvl8pPr lvl="7" algn="r">
              <a:lnSpc>
                <a:spcPct val="100000"/>
              </a:lnSpc>
              <a:spcAft>
                <a:spcPts val="0"/>
              </a:spcAft>
              <a:buNone/>
              <a:defRPr sz="1000">
                <a:solidFill>
                  <a:srgbClr val="FFFFFF"/>
                </a:solidFill>
              </a:defRPr>
            </a:lvl8pPr>
            <a:lvl9pPr lvl="8" algn="r">
              <a:lnSpc>
                <a:spcPct val="100000"/>
              </a:lnSpc>
              <a:spcAft>
                <a:spcPts val="0"/>
              </a:spcAft>
              <a:buNone/>
              <a:defRPr sz="1000">
                <a:solidFill>
                  <a:srgbClr val="FFFFFF"/>
                </a:solidFil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Mise en page personnalisée 3">
  <p:cSld name="AUTOLAYOUT_4">
    <p:spTree>
      <p:nvGrpSpPr>
        <p:cNvPr id="1" name="Shape 102"/>
        <p:cNvGrpSpPr/>
        <p:nvPr/>
      </p:nvGrpSpPr>
      <p:grpSpPr>
        <a:xfrm>
          <a:off x="0" y="0"/>
          <a:ext cx="0" cy="0"/>
          <a:chOff x="0" y="0"/>
          <a:chExt cx="0" cy="0"/>
        </a:xfrm>
      </p:grpSpPr>
      <p:sp>
        <p:nvSpPr>
          <p:cNvPr id="103" name="Google Shape;103;p15"/>
          <p:cNvSpPr/>
          <p:nvPr/>
        </p:nvSpPr>
        <p:spPr>
          <a:xfrm>
            <a:off x="0" y="0"/>
            <a:ext cx="9144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15"/>
          <p:cNvSpPr/>
          <p:nvPr/>
        </p:nvSpPr>
        <p:spPr>
          <a:xfrm>
            <a:off x="552075" y="619500"/>
            <a:ext cx="2910900" cy="3904500"/>
          </a:xfrm>
          <a:prstGeom prst="rect">
            <a:avLst/>
          </a:prstGeom>
          <a:noFill/>
          <a:ln w="152400" cap="flat" cmpd="sng">
            <a:solidFill>
              <a:srgbClr val="37474F"/>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15"/>
          <p:cNvSpPr txBox="1">
            <a:spLocks noGrp="1"/>
          </p:cNvSpPr>
          <p:nvPr>
            <p:ph type="title"/>
          </p:nvPr>
        </p:nvSpPr>
        <p:spPr>
          <a:xfrm>
            <a:off x="896275" y="971750"/>
            <a:ext cx="4353300" cy="1661100"/>
          </a:xfrm>
          <a:prstGeom prst="rect">
            <a:avLst/>
          </a:prstGeom>
          <a:noFill/>
        </p:spPr>
        <p:txBody>
          <a:bodyPr spcFirstLastPara="1" wrap="square" lIns="91425" tIns="91425" rIns="91425" bIns="91425" anchor="t" anchorCtr="0">
            <a:noAutofit/>
          </a:bodyPr>
          <a:lstStyle>
            <a:lvl1pPr lvl="0" algn="l">
              <a:lnSpc>
                <a:spcPct val="100000"/>
              </a:lnSpc>
              <a:spcBef>
                <a:spcPts val="0"/>
              </a:spcBef>
              <a:spcAft>
                <a:spcPts val="0"/>
              </a:spcAft>
              <a:buClr>
                <a:srgbClr val="FFFFFF"/>
              </a:buClr>
              <a:buSzPts val="4200"/>
              <a:buNone/>
              <a:defRPr sz="4200">
                <a:solidFill>
                  <a:srgbClr val="FFFFFF"/>
                </a:solidFill>
              </a:defRPr>
            </a:lvl1pPr>
            <a:lvl2pPr lvl="1" algn="l">
              <a:lnSpc>
                <a:spcPct val="100000"/>
              </a:lnSpc>
              <a:spcBef>
                <a:spcPts val="0"/>
              </a:spcBef>
              <a:spcAft>
                <a:spcPts val="0"/>
              </a:spcAft>
              <a:buClr>
                <a:srgbClr val="FFFFFF"/>
              </a:buClr>
              <a:buSzPts val="4200"/>
              <a:buNone/>
              <a:defRPr sz="4200">
                <a:solidFill>
                  <a:srgbClr val="FFFFFF"/>
                </a:solidFill>
              </a:defRPr>
            </a:lvl2pPr>
            <a:lvl3pPr lvl="2" algn="l">
              <a:lnSpc>
                <a:spcPct val="100000"/>
              </a:lnSpc>
              <a:spcBef>
                <a:spcPts val="0"/>
              </a:spcBef>
              <a:spcAft>
                <a:spcPts val="0"/>
              </a:spcAft>
              <a:buClr>
                <a:srgbClr val="FFFFFF"/>
              </a:buClr>
              <a:buSzPts val="4200"/>
              <a:buNone/>
              <a:defRPr sz="4200">
                <a:solidFill>
                  <a:srgbClr val="FFFFFF"/>
                </a:solidFill>
              </a:defRPr>
            </a:lvl3pPr>
            <a:lvl4pPr lvl="3" algn="l">
              <a:lnSpc>
                <a:spcPct val="100000"/>
              </a:lnSpc>
              <a:spcBef>
                <a:spcPts val="0"/>
              </a:spcBef>
              <a:spcAft>
                <a:spcPts val="0"/>
              </a:spcAft>
              <a:buClr>
                <a:srgbClr val="FFFFFF"/>
              </a:buClr>
              <a:buSzPts val="4200"/>
              <a:buNone/>
              <a:defRPr sz="4200">
                <a:solidFill>
                  <a:srgbClr val="FFFFFF"/>
                </a:solidFill>
              </a:defRPr>
            </a:lvl4pPr>
            <a:lvl5pPr lvl="4" algn="l">
              <a:lnSpc>
                <a:spcPct val="100000"/>
              </a:lnSpc>
              <a:spcBef>
                <a:spcPts val="0"/>
              </a:spcBef>
              <a:spcAft>
                <a:spcPts val="0"/>
              </a:spcAft>
              <a:buClr>
                <a:srgbClr val="FFFFFF"/>
              </a:buClr>
              <a:buSzPts val="4200"/>
              <a:buNone/>
              <a:defRPr sz="4200">
                <a:solidFill>
                  <a:srgbClr val="FFFFFF"/>
                </a:solidFill>
              </a:defRPr>
            </a:lvl5pPr>
            <a:lvl6pPr lvl="5" algn="l">
              <a:lnSpc>
                <a:spcPct val="100000"/>
              </a:lnSpc>
              <a:spcBef>
                <a:spcPts val="0"/>
              </a:spcBef>
              <a:spcAft>
                <a:spcPts val="0"/>
              </a:spcAft>
              <a:buClr>
                <a:srgbClr val="FFFFFF"/>
              </a:buClr>
              <a:buSzPts val="4200"/>
              <a:buNone/>
              <a:defRPr sz="4200">
                <a:solidFill>
                  <a:srgbClr val="FFFFFF"/>
                </a:solidFill>
              </a:defRPr>
            </a:lvl6pPr>
            <a:lvl7pPr lvl="6" algn="l">
              <a:lnSpc>
                <a:spcPct val="100000"/>
              </a:lnSpc>
              <a:spcBef>
                <a:spcPts val="0"/>
              </a:spcBef>
              <a:spcAft>
                <a:spcPts val="0"/>
              </a:spcAft>
              <a:buClr>
                <a:srgbClr val="FFFFFF"/>
              </a:buClr>
              <a:buSzPts val="4200"/>
              <a:buNone/>
              <a:defRPr sz="4200">
                <a:solidFill>
                  <a:srgbClr val="FFFFFF"/>
                </a:solidFill>
              </a:defRPr>
            </a:lvl7pPr>
            <a:lvl8pPr lvl="7" algn="l">
              <a:lnSpc>
                <a:spcPct val="100000"/>
              </a:lnSpc>
              <a:spcBef>
                <a:spcPts val="0"/>
              </a:spcBef>
              <a:spcAft>
                <a:spcPts val="0"/>
              </a:spcAft>
              <a:buClr>
                <a:srgbClr val="FFFFFF"/>
              </a:buClr>
              <a:buSzPts val="4200"/>
              <a:buNone/>
              <a:defRPr sz="4200">
                <a:solidFill>
                  <a:srgbClr val="FFFFFF"/>
                </a:solidFill>
              </a:defRPr>
            </a:lvl8pPr>
            <a:lvl9pPr lvl="8" algn="l">
              <a:lnSpc>
                <a:spcPct val="100000"/>
              </a:lnSpc>
              <a:spcBef>
                <a:spcPts val="0"/>
              </a:spcBef>
              <a:spcAft>
                <a:spcPts val="0"/>
              </a:spcAft>
              <a:buClr>
                <a:srgbClr val="FFFFFF"/>
              </a:buClr>
              <a:buSzPts val="4200"/>
              <a:buNone/>
              <a:defRPr sz="4200">
                <a:solidFill>
                  <a:srgbClr val="FFFFFF"/>
                </a:solidFill>
              </a:defRPr>
            </a:lvl9pPr>
          </a:lstStyle>
          <a:p>
            <a:endParaRPr/>
          </a:p>
        </p:txBody>
      </p:sp>
      <p:sp>
        <p:nvSpPr>
          <p:cNvPr id="106" name="Google Shape;106;p15"/>
          <p:cNvSpPr txBox="1">
            <a:spLocks noGrp="1"/>
          </p:cNvSpPr>
          <p:nvPr>
            <p:ph type="body" idx="1"/>
          </p:nvPr>
        </p:nvSpPr>
        <p:spPr>
          <a:xfrm>
            <a:off x="5319800" y="971750"/>
            <a:ext cx="3312300" cy="2886300"/>
          </a:xfrm>
          <a:prstGeom prst="rect">
            <a:avLst/>
          </a:prstGeom>
          <a:noFill/>
        </p:spPr>
        <p:txBody>
          <a:bodyPr spcFirstLastPara="1" wrap="square" lIns="91425" tIns="91425" rIns="91425" bIns="91425" anchor="t" anchorCtr="0">
            <a:noAutofit/>
          </a:bodyPr>
          <a:lstStyle>
            <a:lvl1pPr marL="457200" lvl="0" indent="-304800" algn="l">
              <a:lnSpc>
                <a:spcPct val="115000"/>
              </a:lnSpc>
              <a:spcBef>
                <a:spcPts val="0"/>
              </a:spcBef>
              <a:spcAft>
                <a:spcPts val="0"/>
              </a:spcAft>
              <a:buClr>
                <a:srgbClr val="FFFFFF"/>
              </a:buClr>
              <a:buSzPts val="1200"/>
              <a:buChar char="●"/>
              <a:defRPr sz="1200">
                <a:solidFill>
                  <a:srgbClr val="FFFFFF"/>
                </a:solidFill>
              </a:defRPr>
            </a:lvl1pPr>
            <a:lvl2pPr marL="914400" lvl="1" indent="-304800" algn="l">
              <a:lnSpc>
                <a:spcPct val="115000"/>
              </a:lnSpc>
              <a:spcBef>
                <a:spcPts val="1600"/>
              </a:spcBef>
              <a:spcAft>
                <a:spcPts val="0"/>
              </a:spcAft>
              <a:buClr>
                <a:srgbClr val="FFFFFF"/>
              </a:buClr>
              <a:buSzPts val="1200"/>
              <a:buChar char="○"/>
              <a:defRPr sz="1200">
                <a:solidFill>
                  <a:srgbClr val="FFFFFF"/>
                </a:solidFill>
              </a:defRPr>
            </a:lvl2pPr>
            <a:lvl3pPr marL="1371600" lvl="2" indent="-304800" algn="l">
              <a:lnSpc>
                <a:spcPct val="115000"/>
              </a:lnSpc>
              <a:spcBef>
                <a:spcPts val="1600"/>
              </a:spcBef>
              <a:spcAft>
                <a:spcPts val="0"/>
              </a:spcAft>
              <a:buClr>
                <a:srgbClr val="FFFFFF"/>
              </a:buClr>
              <a:buSzPts val="1200"/>
              <a:buChar char="■"/>
              <a:defRPr sz="1200">
                <a:solidFill>
                  <a:srgbClr val="FFFFFF"/>
                </a:solidFill>
              </a:defRPr>
            </a:lvl3pPr>
            <a:lvl4pPr marL="1828800" lvl="3" indent="-304800" algn="l">
              <a:lnSpc>
                <a:spcPct val="115000"/>
              </a:lnSpc>
              <a:spcBef>
                <a:spcPts val="1600"/>
              </a:spcBef>
              <a:spcAft>
                <a:spcPts val="0"/>
              </a:spcAft>
              <a:buClr>
                <a:srgbClr val="FFFFFF"/>
              </a:buClr>
              <a:buSzPts val="1200"/>
              <a:buChar char="●"/>
              <a:defRPr sz="1200">
                <a:solidFill>
                  <a:srgbClr val="FFFFFF"/>
                </a:solidFill>
              </a:defRPr>
            </a:lvl4pPr>
            <a:lvl5pPr marL="2286000" lvl="4" indent="-304800" algn="l">
              <a:lnSpc>
                <a:spcPct val="115000"/>
              </a:lnSpc>
              <a:spcBef>
                <a:spcPts val="1600"/>
              </a:spcBef>
              <a:spcAft>
                <a:spcPts val="0"/>
              </a:spcAft>
              <a:buClr>
                <a:srgbClr val="FFFFFF"/>
              </a:buClr>
              <a:buSzPts val="1200"/>
              <a:buChar char="○"/>
              <a:defRPr sz="1200">
                <a:solidFill>
                  <a:srgbClr val="FFFFFF"/>
                </a:solidFill>
              </a:defRPr>
            </a:lvl5pPr>
            <a:lvl6pPr marL="2743200" lvl="5" indent="-304800" algn="l">
              <a:lnSpc>
                <a:spcPct val="115000"/>
              </a:lnSpc>
              <a:spcBef>
                <a:spcPts val="1600"/>
              </a:spcBef>
              <a:spcAft>
                <a:spcPts val="0"/>
              </a:spcAft>
              <a:buClr>
                <a:srgbClr val="FFFFFF"/>
              </a:buClr>
              <a:buSzPts val="1200"/>
              <a:buChar char="■"/>
              <a:defRPr sz="1200">
                <a:solidFill>
                  <a:srgbClr val="FFFFFF"/>
                </a:solidFill>
              </a:defRPr>
            </a:lvl6pPr>
            <a:lvl7pPr marL="3200400" lvl="6" indent="-304800" algn="l">
              <a:lnSpc>
                <a:spcPct val="115000"/>
              </a:lnSpc>
              <a:spcBef>
                <a:spcPts val="1600"/>
              </a:spcBef>
              <a:spcAft>
                <a:spcPts val="0"/>
              </a:spcAft>
              <a:buClr>
                <a:srgbClr val="FFFFFF"/>
              </a:buClr>
              <a:buSzPts val="1200"/>
              <a:buChar char="●"/>
              <a:defRPr sz="1200">
                <a:solidFill>
                  <a:srgbClr val="FFFFFF"/>
                </a:solidFill>
              </a:defRPr>
            </a:lvl7pPr>
            <a:lvl8pPr marL="3657600" lvl="7" indent="-304800" algn="l">
              <a:lnSpc>
                <a:spcPct val="115000"/>
              </a:lnSpc>
              <a:spcBef>
                <a:spcPts val="1600"/>
              </a:spcBef>
              <a:spcAft>
                <a:spcPts val="0"/>
              </a:spcAft>
              <a:buClr>
                <a:srgbClr val="FFFFFF"/>
              </a:buClr>
              <a:buSzPts val="1200"/>
              <a:buChar char="○"/>
              <a:defRPr sz="1200">
                <a:solidFill>
                  <a:srgbClr val="FFFFFF"/>
                </a:solidFill>
              </a:defRPr>
            </a:lvl8pPr>
            <a:lvl9pPr marL="4114800" lvl="8" indent="-304800" algn="l">
              <a:lnSpc>
                <a:spcPct val="115000"/>
              </a:lnSpc>
              <a:spcBef>
                <a:spcPts val="1600"/>
              </a:spcBef>
              <a:spcAft>
                <a:spcPts val="1600"/>
              </a:spcAft>
              <a:buClr>
                <a:srgbClr val="FFFFFF"/>
              </a:buClr>
              <a:buSzPts val="1200"/>
              <a:buChar char="■"/>
              <a:defRPr sz="1200">
                <a:solidFill>
                  <a:srgbClr val="FFFFFF"/>
                </a:solidFill>
              </a:defRPr>
            </a:lvl9pPr>
          </a:lstStyle>
          <a:p>
            <a:endParaRPr/>
          </a:p>
        </p:txBody>
      </p:sp>
      <p:sp>
        <p:nvSpPr>
          <p:cNvPr id="107" name="Google Shape;107;p15"/>
          <p:cNvSpPr txBox="1">
            <a:spLocks noGrp="1"/>
          </p:cNvSpPr>
          <p:nvPr>
            <p:ph type="sldNum" idx="12"/>
          </p:nvPr>
        </p:nvSpPr>
        <p:spPr>
          <a:xfrm>
            <a:off x="8472458" y="4663217"/>
            <a:ext cx="548700" cy="393600"/>
          </a:xfrm>
          <a:prstGeom prst="rect">
            <a:avLst/>
          </a:prstGeom>
          <a:noFill/>
        </p:spPr>
        <p:txBody>
          <a:bodyPr spcFirstLastPara="1" wrap="square" lIns="91425" tIns="91425" rIns="91425" bIns="91425" anchor="ctr" anchorCtr="0">
            <a:noAutofit/>
          </a:bodyPr>
          <a:lstStyle>
            <a:lvl1pPr lvl="0" algn="r">
              <a:lnSpc>
                <a:spcPct val="100000"/>
              </a:lnSpc>
              <a:spcAft>
                <a:spcPts val="0"/>
              </a:spcAft>
              <a:buNone/>
              <a:defRPr sz="1000">
                <a:solidFill>
                  <a:srgbClr val="FFFFFF"/>
                </a:solidFill>
              </a:defRPr>
            </a:lvl1pPr>
            <a:lvl2pPr lvl="1" algn="r">
              <a:lnSpc>
                <a:spcPct val="100000"/>
              </a:lnSpc>
              <a:spcAft>
                <a:spcPts val="0"/>
              </a:spcAft>
              <a:buNone/>
              <a:defRPr sz="1000">
                <a:solidFill>
                  <a:srgbClr val="FFFFFF"/>
                </a:solidFill>
              </a:defRPr>
            </a:lvl2pPr>
            <a:lvl3pPr lvl="2" algn="r">
              <a:lnSpc>
                <a:spcPct val="100000"/>
              </a:lnSpc>
              <a:spcAft>
                <a:spcPts val="0"/>
              </a:spcAft>
              <a:buNone/>
              <a:defRPr sz="1000">
                <a:solidFill>
                  <a:srgbClr val="FFFFFF"/>
                </a:solidFill>
              </a:defRPr>
            </a:lvl3pPr>
            <a:lvl4pPr lvl="3" algn="r">
              <a:lnSpc>
                <a:spcPct val="100000"/>
              </a:lnSpc>
              <a:spcAft>
                <a:spcPts val="0"/>
              </a:spcAft>
              <a:buNone/>
              <a:defRPr sz="1000">
                <a:solidFill>
                  <a:srgbClr val="FFFFFF"/>
                </a:solidFill>
              </a:defRPr>
            </a:lvl4pPr>
            <a:lvl5pPr lvl="4" algn="r">
              <a:lnSpc>
                <a:spcPct val="100000"/>
              </a:lnSpc>
              <a:spcAft>
                <a:spcPts val="0"/>
              </a:spcAft>
              <a:buNone/>
              <a:defRPr sz="1000">
                <a:solidFill>
                  <a:srgbClr val="FFFFFF"/>
                </a:solidFill>
              </a:defRPr>
            </a:lvl5pPr>
            <a:lvl6pPr lvl="5" algn="r">
              <a:lnSpc>
                <a:spcPct val="100000"/>
              </a:lnSpc>
              <a:spcAft>
                <a:spcPts val="0"/>
              </a:spcAft>
              <a:buNone/>
              <a:defRPr sz="1000">
                <a:solidFill>
                  <a:srgbClr val="FFFFFF"/>
                </a:solidFill>
              </a:defRPr>
            </a:lvl6pPr>
            <a:lvl7pPr lvl="6" algn="r">
              <a:lnSpc>
                <a:spcPct val="100000"/>
              </a:lnSpc>
              <a:spcAft>
                <a:spcPts val="0"/>
              </a:spcAft>
              <a:buNone/>
              <a:defRPr sz="1000">
                <a:solidFill>
                  <a:srgbClr val="FFFFFF"/>
                </a:solidFill>
              </a:defRPr>
            </a:lvl7pPr>
            <a:lvl8pPr lvl="7" algn="r">
              <a:lnSpc>
                <a:spcPct val="100000"/>
              </a:lnSpc>
              <a:spcAft>
                <a:spcPts val="0"/>
              </a:spcAft>
              <a:buNone/>
              <a:defRPr sz="1000">
                <a:solidFill>
                  <a:srgbClr val="FFFFFF"/>
                </a:solidFill>
              </a:defRPr>
            </a:lvl8pPr>
            <a:lvl9pPr lvl="8" algn="r">
              <a:lnSpc>
                <a:spcPct val="100000"/>
              </a:lnSpc>
              <a:spcAft>
                <a:spcPts val="0"/>
              </a:spcAft>
              <a:buNone/>
              <a:defRPr sz="1000">
                <a:solidFill>
                  <a:srgbClr val="FFFFFF"/>
                </a:solidFil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Mise en page personnalisée 4">
  <p:cSld name="AUTOLAYOUT_6">
    <p:bg>
      <p:bgPr>
        <a:solidFill>
          <a:srgbClr val="FFFFFF"/>
        </a:solidFill>
        <a:effectLst/>
      </p:bgPr>
    </p:bg>
    <p:spTree>
      <p:nvGrpSpPr>
        <p:cNvPr id="1" name="Shape 108"/>
        <p:cNvGrpSpPr/>
        <p:nvPr/>
      </p:nvGrpSpPr>
      <p:grpSpPr>
        <a:xfrm>
          <a:off x="0" y="0"/>
          <a:ext cx="0" cy="0"/>
          <a:chOff x="0" y="0"/>
          <a:chExt cx="0" cy="0"/>
        </a:xfrm>
      </p:grpSpPr>
      <p:sp>
        <p:nvSpPr>
          <p:cNvPr id="109" name="Google Shape;109;p16"/>
          <p:cNvSpPr/>
          <p:nvPr/>
        </p:nvSpPr>
        <p:spPr>
          <a:xfrm>
            <a:off x="0" y="0"/>
            <a:ext cx="9144000" cy="51435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6"/>
          <p:cNvSpPr/>
          <p:nvPr/>
        </p:nvSpPr>
        <p:spPr>
          <a:xfrm>
            <a:off x="188400" y="188400"/>
            <a:ext cx="8767200" cy="476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6"/>
          <p:cNvSpPr/>
          <p:nvPr/>
        </p:nvSpPr>
        <p:spPr>
          <a:xfrm>
            <a:off x="282600" y="282600"/>
            <a:ext cx="8578800" cy="45783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2" name="Google Shape;112;p16"/>
          <p:cNvCxnSpPr/>
          <p:nvPr/>
        </p:nvCxnSpPr>
        <p:spPr>
          <a:xfrm>
            <a:off x="282600" y="4607275"/>
            <a:ext cx="423000" cy="0"/>
          </a:xfrm>
          <a:prstGeom prst="straightConnector1">
            <a:avLst/>
          </a:prstGeom>
          <a:noFill/>
          <a:ln w="19050" cap="flat" cmpd="sng">
            <a:solidFill>
              <a:schemeClr val="dk1"/>
            </a:solidFill>
            <a:prstDash val="solid"/>
            <a:round/>
            <a:headEnd type="none" w="sm" len="sm"/>
            <a:tailEnd type="none" w="sm" len="sm"/>
          </a:ln>
        </p:spPr>
      </p:cxnSp>
      <p:cxnSp>
        <p:nvCxnSpPr>
          <p:cNvPr id="113" name="Google Shape;113;p16"/>
          <p:cNvCxnSpPr/>
          <p:nvPr/>
        </p:nvCxnSpPr>
        <p:spPr>
          <a:xfrm>
            <a:off x="8438400" y="536225"/>
            <a:ext cx="423000" cy="0"/>
          </a:xfrm>
          <a:prstGeom prst="straightConnector1">
            <a:avLst/>
          </a:prstGeom>
          <a:noFill/>
          <a:ln w="19050" cap="flat" cmpd="sng">
            <a:solidFill>
              <a:schemeClr val="dk1"/>
            </a:solidFill>
            <a:prstDash val="solid"/>
            <a:round/>
            <a:headEnd type="none" w="sm" len="sm"/>
            <a:tailEnd type="none" w="sm" len="sm"/>
          </a:ln>
        </p:spPr>
      </p:cxnSp>
      <p:sp>
        <p:nvSpPr>
          <p:cNvPr id="114" name="Google Shape;114;p16"/>
          <p:cNvSpPr txBox="1">
            <a:spLocks noGrp="1"/>
          </p:cNvSpPr>
          <p:nvPr>
            <p:ph type="title"/>
          </p:nvPr>
        </p:nvSpPr>
        <p:spPr>
          <a:xfrm>
            <a:off x="1960500" y="1897200"/>
            <a:ext cx="5223000" cy="980700"/>
          </a:xfrm>
          <a:prstGeom prst="rect">
            <a:avLst/>
          </a:prstGeom>
          <a:noFill/>
        </p:spPr>
        <p:txBody>
          <a:bodyPr spcFirstLastPara="1" wrap="square" lIns="91425" tIns="91425" rIns="91425" bIns="91425" anchor="ctr" anchorCtr="0">
            <a:noAutofit/>
          </a:bodyPr>
          <a:lstStyle>
            <a:lvl1pPr lvl="0" algn="ctr">
              <a:lnSpc>
                <a:spcPct val="100000"/>
              </a:lnSpc>
              <a:spcBef>
                <a:spcPts val="0"/>
              </a:spcBef>
              <a:spcAft>
                <a:spcPts val="0"/>
              </a:spcAft>
              <a:buNone/>
              <a:defRPr sz="2400" b="1">
                <a:solidFill>
                  <a:schemeClr val="dk1"/>
                </a:solidFill>
              </a:defRPr>
            </a:lvl1pPr>
            <a:lvl2pPr lvl="1" algn="ctr">
              <a:lnSpc>
                <a:spcPct val="100000"/>
              </a:lnSpc>
              <a:spcBef>
                <a:spcPts val="0"/>
              </a:spcBef>
              <a:spcAft>
                <a:spcPts val="0"/>
              </a:spcAft>
              <a:buNone/>
              <a:defRPr sz="2400" b="1">
                <a:solidFill>
                  <a:schemeClr val="dk1"/>
                </a:solidFill>
              </a:defRPr>
            </a:lvl2pPr>
            <a:lvl3pPr lvl="2" algn="ctr">
              <a:lnSpc>
                <a:spcPct val="100000"/>
              </a:lnSpc>
              <a:spcBef>
                <a:spcPts val="0"/>
              </a:spcBef>
              <a:spcAft>
                <a:spcPts val="0"/>
              </a:spcAft>
              <a:buNone/>
              <a:defRPr sz="2400" b="1">
                <a:solidFill>
                  <a:schemeClr val="dk1"/>
                </a:solidFill>
              </a:defRPr>
            </a:lvl3pPr>
            <a:lvl4pPr lvl="3" algn="ctr">
              <a:lnSpc>
                <a:spcPct val="100000"/>
              </a:lnSpc>
              <a:spcBef>
                <a:spcPts val="0"/>
              </a:spcBef>
              <a:spcAft>
                <a:spcPts val="0"/>
              </a:spcAft>
              <a:buNone/>
              <a:defRPr sz="2400" b="1">
                <a:solidFill>
                  <a:schemeClr val="dk1"/>
                </a:solidFill>
              </a:defRPr>
            </a:lvl4pPr>
            <a:lvl5pPr lvl="4" algn="ctr">
              <a:lnSpc>
                <a:spcPct val="100000"/>
              </a:lnSpc>
              <a:spcBef>
                <a:spcPts val="0"/>
              </a:spcBef>
              <a:spcAft>
                <a:spcPts val="0"/>
              </a:spcAft>
              <a:buNone/>
              <a:defRPr sz="2400" b="1">
                <a:solidFill>
                  <a:schemeClr val="dk1"/>
                </a:solidFill>
              </a:defRPr>
            </a:lvl5pPr>
            <a:lvl6pPr lvl="5" algn="ctr">
              <a:lnSpc>
                <a:spcPct val="100000"/>
              </a:lnSpc>
              <a:spcBef>
                <a:spcPts val="0"/>
              </a:spcBef>
              <a:spcAft>
                <a:spcPts val="0"/>
              </a:spcAft>
              <a:buNone/>
              <a:defRPr sz="2400" b="1">
                <a:solidFill>
                  <a:schemeClr val="dk1"/>
                </a:solidFill>
              </a:defRPr>
            </a:lvl6pPr>
            <a:lvl7pPr lvl="6" algn="ctr">
              <a:lnSpc>
                <a:spcPct val="100000"/>
              </a:lnSpc>
              <a:spcBef>
                <a:spcPts val="0"/>
              </a:spcBef>
              <a:spcAft>
                <a:spcPts val="0"/>
              </a:spcAft>
              <a:buNone/>
              <a:defRPr sz="2400" b="1">
                <a:solidFill>
                  <a:schemeClr val="dk1"/>
                </a:solidFill>
              </a:defRPr>
            </a:lvl7pPr>
            <a:lvl8pPr lvl="7" algn="ctr">
              <a:lnSpc>
                <a:spcPct val="100000"/>
              </a:lnSpc>
              <a:spcBef>
                <a:spcPts val="0"/>
              </a:spcBef>
              <a:spcAft>
                <a:spcPts val="0"/>
              </a:spcAft>
              <a:buNone/>
              <a:defRPr sz="2400" b="1">
                <a:solidFill>
                  <a:schemeClr val="dk1"/>
                </a:solidFill>
              </a:defRPr>
            </a:lvl8pPr>
            <a:lvl9pPr lvl="8" algn="ctr">
              <a:lnSpc>
                <a:spcPct val="100000"/>
              </a:lnSpc>
              <a:spcBef>
                <a:spcPts val="0"/>
              </a:spcBef>
              <a:spcAft>
                <a:spcPts val="0"/>
              </a:spcAft>
              <a:buNone/>
              <a:defRPr sz="2400" b="1">
                <a:solidFill>
                  <a:schemeClr val="dk1"/>
                </a:solidFill>
              </a:defRPr>
            </a:lvl9pPr>
          </a:lstStyle>
          <a:p>
            <a:endParaRPr/>
          </a:p>
        </p:txBody>
      </p:sp>
      <p:sp>
        <p:nvSpPr>
          <p:cNvPr id="115" name="Google Shape;115;p16"/>
          <p:cNvSpPr txBox="1">
            <a:spLocks noGrp="1"/>
          </p:cNvSpPr>
          <p:nvPr>
            <p:ph type="subTitle" idx="1"/>
          </p:nvPr>
        </p:nvSpPr>
        <p:spPr>
          <a:xfrm>
            <a:off x="1960500" y="2892024"/>
            <a:ext cx="5223000" cy="354300"/>
          </a:xfrm>
          <a:prstGeom prst="rect">
            <a:avLst/>
          </a:prstGeom>
          <a:noFill/>
        </p:spPr>
        <p:txBody>
          <a:bodyPr spcFirstLastPara="1" wrap="square" lIns="91425" tIns="91425" rIns="91425" bIns="91425" anchor="ctr" anchorCtr="0">
            <a:noAutofit/>
          </a:bodyPr>
          <a:lstStyle>
            <a:lvl1pPr lvl="0" algn="ctr">
              <a:lnSpc>
                <a:spcPct val="100000"/>
              </a:lnSpc>
              <a:spcBef>
                <a:spcPts val="0"/>
              </a:spcBef>
              <a:spcAft>
                <a:spcPts val="0"/>
              </a:spcAft>
              <a:buClr>
                <a:schemeClr val="dk2"/>
              </a:buClr>
              <a:buSzPts val="1200"/>
              <a:buNone/>
              <a:defRPr sz="1200">
                <a:solidFill>
                  <a:schemeClr val="dk2"/>
                </a:solidFill>
              </a:defRPr>
            </a:lvl1pPr>
            <a:lvl2pPr lvl="1" algn="ctr">
              <a:lnSpc>
                <a:spcPct val="100000"/>
              </a:lnSpc>
              <a:spcBef>
                <a:spcPts val="0"/>
              </a:spcBef>
              <a:spcAft>
                <a:spcPts val="0"/>
              </a:spcAft>
              <a:buClr>
                <a:schemeClr val="dk2"/>
              </a:buClr>
              <a:buSzPts val="1200"/>
              <a:buNone/>
              <a:defRPr sz="1200">
                <a:solidFill>
                  <a:schemeClr val="dk2"/>
                </a:solidFill>
              </a:defRPr>
            </a:lvl2pPr>
            <a:lvl3pPr lvl="2" algn="ctr">
              <a:lnSpc>
                <a:spcPct val="100000"/>
              </a:lnSpc>
              <a:spcBef>
                <a:spcPts val="0"/>
              </a:spcBef>
              <a:spcAft>
                <a:spcPts val="0"/>
              </a:spcAft>
              <a:buClr>
                <a:schemeClr val="dk2"/>
              </a:buClr>
              <a:buSzPts val="1200"/>
              <a:buNone/>
              <a:defRPr sz="1200">
                <a:solidFill>
                  <a:schemeClr val="dk2"/>
                </a:solidFill>
              </a:defRPr>
            </a:lvl3pPr>
            <a:lvl4pPr lvl="3" algn="ctr">
              <a:lnSpc>
                <a:spcPct val="100000"/>
              </a:lnSpc>
              <a:spcBef>
                <a:spcPts val="0"/>
              </a:spcBef>
              <a:spcAft>
                <a:spcPts val="0"/>
              </a:spcAft>
              <a:buClr>
                <a:schemeClr val="dk2"/>
              </a:buClr>
              <a:buSzPts val="1200"/>
              <a:buNone/>
              <a:defRPr sz="1200">
                <a:solidFill>
                  <a:schemeClr val="dk2"/>
                </a:solidFill>
              </a:defRPr>
            </a:lvl4pPr>
            <a:lvl5pPr lvl="4" algn="ctr">
              <a:lnSpc>
                <a:spcPct val="100000"/>
              </a:lnSpc>
              <a:spcBef>
                <a:spcPts val="0"/>
              </a:spcBef>
              <a:spcAft>
                <a:spcPts val="0"/>
              </a:spcAft>
              <a:buClr>
                <a:schemeClr val="dk2"/>
              </a:buClr>
              <a:buSzPts val="1200"/>
              <a:buNone/>
              <a:defRPr sz="1200">
                <a:solidFill>
                  <a:schemeClr val="dk2"/>
                </a:solidFill>
              </a:defRPr>
            </a:lvl5pPr>
            <a:lvl6pPr lvl="5" algn="ctr">
              <a:lnSpc>
                <a:spcPct val="100000"/>
              </a:lnSpc>
              <a:spcBef>
                <a:spcPts val="0"/>
              </a:spcBef>
              <a:spcAft>
                <a:spcPts val="0"/>
              </a:spcAft>
              <a:buClr>
                <a:schemeClr val="dk2"/>
              </a:buClr>
              <a:buSzPts val="1200"/>
              <a:buNone/>
              <a:defRPr sz="1200">
                <a:solidFill>
                  <a:schemeClr val="dk2"/>
                </a:solidFill>
              </a:defRPr>
            </a:lvl6pPr>
            <a:lvl7pPr lvl="6" algn="ctr">
              <a:lnSpc>
                <a:spcPct val="100000"/>
              </a:lnSpc>
              <a:spcBef>
                <a:spcPts val="0"/>
              </a:spcBef>
              <a:spcAft>
                <a:spcPts val="0"/>
              </a:spcAft>
              <a:buClr>
                <a:schemeClr val="dk2"/>
              </a:buClr>
              <a:buSzPts val="1200"/>
              <a:buNone/>
              <a:defRPr sz="1200">
                <a:solidFill>
                  <a:schemeClr val="dk2"/>
                </a:solidFill>
              </a:defRPr>
            </a:lvl7pPr>
            <a:lvl8pPr lvl="7" algn="ctr">
              <a:lnSpc>
                <a:spcPct val="100000"/>
              </a:lnSpc>
              <a:spcBef>
                <a:spcPts val="0"/>
              </a:spcBef>
              <a:spcAft>
                <a:spcPts val="0"/>
              </a:spcAft>
              <a:buClr>
                <a:schemeClr val="dk2"/>
              </a:buClr>
              <a:buSzPts val="1200"/>
              <a:buNone/>
              <a:defRPr sz="1200">
                <a:solidFill>
                  <a:schemeClr val="dk2"/>
                </a:solidFill>
              </a:defRPr>
            </a:lvl8pPr>
            <a:lvl9pPr lvl="8" algn="ctr">
              <a:lnSpc>
                <a:spcPct val="100000"/>
              </a:lnSpc>
              <a:spcBef>
                <a:spcPts val="0"/>
              </a:spcBef>
              <a:spcAft>
                <a:spcPts val="0"/>
              </a:spcAft>
              <a:buClr>
                <a:schemeClr val="dk2"/>
              </a:buClr>
              <a:buSzPts val="1200"/>
              <a:buNone/>
              <a:defRPr sz="1200">
                <a:solidFill>
                  <a:schemeClr val="dk2"/>
                </a:solidFill>
              </a:defRPr>
            </a:lvl9pPr>
          </a:lstStyle>
          <a:p>
            <a:endParaRPr/>
          </a:p>
        </p:txBody>
      </p:sp>
      <p:sp>
        <p:nvSpPr>
          <p:cNvPr id="116" name="Google Shape;116;p16"/>
          <p:cNvSpPr txBox="1">
            <a:spLocks noGrp="1"/>
          </p:cNvSpPr>
          <p:nvPr>
            <p:ph type="sldNum" idx="12"/>
          </p:nvPr>
        </p:nvSpPr>
        <p:spPr>
          <a:xfrm>
            <a:off x="8472458" y="4663217"/>
            <a:ext cx="548700" cy="393600"/>
          </a:xfrm>
          <a:prstGeom prst="rect">
            <a:avLst/>
          </a:prstGeom>
          <a:noFill/>
        </p:spPr>
        <p:txBody>
          <a:bodyPr spcFirstLastPara="1" wrap="square" lIns="91425" tIns="91425" rIns="91425" bIns="91425" anchor="ctr" anchorCtr="0">
            <a:noAutofit/>
          </a:bodyPr>
          <a:lstStyle>
            <a:lvl1pPr lvl="0" algn="r">
              <a:lnSpc>
                <a:spcPct val="100000"/>
              </a:lnSpc>
              <a:spcAft>
                <a:spcPts val="0"/>
              </a:spcAft>
              <a:buNone/>
              <a:defRPr sz="1000">
                <a:solidFill>
                  <a:schemeClr val="dk2"/>
                </a:solidFill>
              </a:defRPr>
            </a:lvl1pPr>
            <a:lvl2pPr lvl="1" algn="r">
              <a:lnSpc>
                <a:spcPct val="100000"/>
              </a:lnSpc>
              <a:spcAft>
                <a:spcPts val="0"/>
              </a:spcAft>
              <a:buNone/>
              <a:defRPr sz="1000">
                <a:solidFill>
                  <a:schemeClr val="dk2"/>
                </a:solidFill>
              </a:defRPr>
            </a:lvl2pPr>
            <a:lvl3pPr lvl="2" algn="r">
              <a:lnSpc>
                <a:spcPct val="100000"/>
              </a:lnSpc>
              <a:spcAft>
                <a:spcPts val="0"/>
              </a:spcAft>
              <a:buNone/>
              <a:defRPr sz="1000">
                <a:solidFill>
                  <a:schemeClr val="dk2"/>
                </a:solidFill>
              </a:defRPr>
            </a:lvl3pPr>
            <a:lvl4pPr lvl="3" algn="r">
              <a:lnSpc>
                <a:spcPct val="100000"/>
              </a:lnSpc>
              <a:spcAft>
                <a:spcPts val="0"/>
              </a:spcAft>
              <a:buNone/>
              <a:defRPr sz="1000">
                <a:solidFill>
                  <a:schemeClr val="dk2"/>
                </a:solidFill>
              </a:defRPr>
            </a:lvl4pPr>
            <a:lvl5pPr lvl="4" algn="r">
              <a:lnSpc>
                <a:spcPct val="100000"/>
              </a:lnSpc>
              <a:spcAft>
                <a:spcPts val="0"/>
              </a:spcAft>
              <a:buNone/>
              <a:defRPr sz="1000">
                <a:solidFill>
                  <a:schemeClr val="dk2"/>
                </a:solidFill>
              </a:defRPr>
            </a:lvl5pPr>
            <a:lvl6pPr lvl="5" algn="r">
              <a:lnSpc>
                <a:spcPct val="100000"/>
              </a:lnSpc>
              <a:spcAft>
                <a:spcPts val="0"/>
              </a:spcAft>
              <a:buNone/>
              <a:defRPr sz="1000">
                <a:solidFill>
                  <a:schemeClr val="dk2"/>
                </a:solidFill>
              </a:defRPr>
            </a:lvl6pPr>
            <a:lvl7pPr lvl="6" algn="r">
              <a:lnSpc>
                <a:spcPct val="100000"/>
              </a:lnSpc>
              <a:spcAft>
                <a:spcPts val="0"/>
              </a:spcAft>
              <a:buNone/>
              <a:defRPr sz="1000">
                <a:solidFill>
                  <a:schemeClr val="dk2"/>
                </a:solidFill>
              </a:defRPr>
            </a:lvl7pPr>
            <a:lvl8pPr lvl="7" algn="r">
              <a:lnSpc>
                <a:spcPct val="100000"/>
              </a:lnSpc>
              <a:spcAft>
                <a:spcPts val="0"/>
              </a:spcAft>
              <a:buNone/>
              <a:defRPr sz="1000">
                <a:solidFill>
                  <a:schemeClr val="dk2"/>
                </a:solidFill>
              </a:defRPr>
            </a:lvl8pPr>
            <a:lvl9pPr lvl="8" algn="r">
              <a:lnSpc>
                <a:spcPct val="100000"/>
              </a:lnSpc>
              <a:spcAft>
                <a:spcPts val="0"/>
              </a:spcAft>
              <a:buNone/>
              <a:defRPr sz="1000">
                <a:solidFill>
                  <a:schemeClr val="dk2"/>
                </a:solidFil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Google Shape;26;p3"/>
          <p:cNvSpPr txBox="1">
            <a:spLocks noGrp="1"/>
          </p:cNvSpPr>
          <p:nvPr>
            <p:ph type="title"/>
          </p:nvPr>
        </p:nvSpPr>
        <p:spPr>
          <a:xfrm>
            <a:off x="598100" y="2152347"/>
            <a:ext cx="8222100" cy="838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endParaRPr/>
          </a:p>
        </p:txBody>
      </p:sp>
      <p:sp>
        <p:nvSpPr>
          <p:cNvPr id="27" name="Google Shape;27;p3"/>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4"/>
            <p:cNvSpPr/>
            <p:nvPr/>
          </p:nvSpPr>
          <p:spPr>
            <a:xfrm>
              <a:off x="7170274" y="3903669"/>
              <a:ext cx="989100" cy="987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4"/>
            <p:cNvSpPr/>
            <p:nvPr/>
          </p:nvSpPr>
          <p:spPr>
            <a:xfrm>
              <a:off x="0" y="4891594"/>
              <a:ext cx="9144000" cy="2520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 name="Google Shape;35;p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6" name="Google Shape;36;p4"/>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37" name="Google Shape;37;p4"/>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8"/>
        <p:cNvGrpSpPr/>
        <p:nvPr/>
      </p:nvGrpSpPr>
      <p:grpSpPr>
        <a:xfrm>
          <a:off x="0" y="0"/>
          <a:ext cx="0" cy="0"/>
          <a:chOff x="0" y="0"/>
          <a:chExt cx="0" cy="0"/>
        </a:xfrm>
      </p:grpSpPr>
      <p:sp>
        <p:nvSpPr>
          <p:cNvPr id="39" name="Google Shape;39;p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0" name="Google Shape;40;p5"/>
          <p:cNvSpPr txBox="1">
            <a:spLocks noGrp="1"/>
          </p:cNvSpPr>
          <p:nvPr>
            <p:ph type="body" idx="1"/>
          </p:nvPr>
        </p:nvSpPr>
        <p:spPr>
          <a:xfrm>
            <a:off x="311700" y="1229975"/>
            <a:ext cx="3999900" cy="3339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1" name="Google Shape;41;p5"/>
          <p:cNvSpPr txBox="1">
            <a:spLocks noGrp="1"/>
          </p:cNvSpPr>
          <p:nvPr>
            <p:ph type="body" idx="2"/>
          </p:nvPr>
        </p:nvSpPr>
        <p:spPr>
          <a:xfrm>
            <a:off x="4832400" y="1229975"/>
            <a:ext cx="3999900" cy="3339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2" name="Google Shape;42;p5"/>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5" name="Google Shape;45;p6"/>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6"/>
        <p:cNvGrpSpPr/>
        <p:nvPr/>
      </p:nvGrpSpPr>
      <p:grpSpPr>
        <a:xfrm>
          <a:off x="0" y="0"/>
          <a:ext cx="0" cy="0"/>
          <a:chOff x="0" y="0"/>
          <a:chExt cx="0" cy="0"/>
        </a:xfrm>
      </p:grpSpPr>
      <p:sp>
        <p:nvSpPr>
          <p:cNvPr id="47" name="Google Shape;47;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8" name="Google Shape;48;p7"/>
          <p:cNvSpPr txBox="1">
            <a:spLocks noGrp="1"/>
          </p:cNvSpPr>
          <p:nvPr>
            <p:ph type="body" idx="1"/>
          </p:nvPr>
        </p:nvSpPr>
        <p:spPr>
          <a:xfrm>
            <a:off x="311700" y="1465804"/>
            <a:ext cx="2808000" cy="31032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9" name="Google Shape;49;p7"/>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8"/>
            <p:cNvSpPr/>
            <p:nvPr/>
          </p:nvSpPr>
          <p:spPr>
            <a:xfrm rot="10800000" flipH="1">
              <a:off x="7113588" y="107"/>
              <a:ext cx="1015200" cy="10152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 name="Google Shape;57;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58" name="Google Shape;58;p8"/>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1" name="Google Shape;6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62" name="Google Shape;62;p9"/>
          <p:cNvSpPr txBox="1">
            <a:spLocks noGrp="1"/>
          </p:cNvSpPr>
          <p:nvPr>
            <p:ph type="title"/>
          </p:nvPr>
        </p:nvSpPr>
        <p:spPr>
          <a:xfrm>
            <a:off x="265500" y="1151100"/>
            <a:ext cx="4045200" cy="15645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63" name="Google Shape;63;p9"/>
          <p:cNvSpPr txBox="1">
            <a:spLocks noGrp="1"/>
          </p:cNvSpPr>
          <p:nvPr>
            <p:ph type="subTitle" idx="1"/>
          </p:nvPr>
        </p:nvSpPr>
        <p:spPr>
          <a:xfrm>
            <a:off x="265500" y="2769001"/>
            <a:ext cx="4045200" cy="1269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64" name="Google Shape;6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65" name="Google Shape;65;p9"/>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6"/>
        <p:cNvGrpSpPr/>
        <p:nvPr/>
      </p:nvGrpSpPr>
      <p:grpSpPr>
        <a:xfrm>
          <a:off x="0" y="0"/>
          <a:ext cx="0" cy="0"/>
          <a:chOff x="0" y="0"/>
          <a:chExt cx="0" cy="0"/>
        </a:xfrm>
      </p:grpSpPr>
      <p:sp>
        <p:nvSpPr>
          <p:cNvPr id="67" name="Google Shape;67;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68" name="Google Shape;68;p10"/>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eometric">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10000"/>
            <a:ext cx="8520600" cy="6078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311700" y="1229875"/>
            <a:ext cx="8520600" cy="3339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marL="914400" lvl="1"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2pPr>
            <a:lvl3pPr marL="1371600" lvl="2"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3pPr>
            <a:lvl4pPr marL="1828800" lvl="3"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4pPr>
            <a:lvl5pPr marL="2286000" lvl="4"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5pPr>
            <a:lvl6pPr marL="2743200" lvl="5"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6pPr>
            <a:lvl7pPr marL="3200400" lvl="6"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7pPr>
            <a:lvl8pPr marL="3657600" lvl="7"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8pPr>
            <a:lvl9pPr marL="4114800" lvl="8" indent="-317500">
              <a:lnSpc>
                <a:spcPct val="115000"/>
              </a:lnSpc>
              <a:spcBef>
                <a:spcPts val="1600"/>
              </a:spcBef>
              <a:spcAft>
                <a:spcPts val="1600"/>
              </a:spcAft>
              <a:buClr>
                <a:schemeClr val="dk2"/>
              </a:buClr>
              <a:buSzPts val="1400"/>
              <a:buFont typeface="Roboto"/>
              <a:buChar char="■"/>
              <a:defRPr>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60431" y="4651190"/>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17"/>
          <p:cNvSpPr txBox="1">
            <a:spLocks noGrp="1"/>
          </p:cNvSpPr>
          <p:nvPr>
            <p:ph type="title"/>
          </p:nvPr>
        </p:nvSpPr>
        <p:spPr>
          <a:xfrm>
            <a:off x="312850" y="1069200"/>
            <a:ext cx="3942600" cy="300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a:t>LES RELATIONS AVEC LES RÉSIDENTS ET AVEC LES FAMILLES</a:t>
            </a:r>
            <a:endParaRPr/>
          </a:p>
        </p:txBody>
      </p:sp>
      <p:sp>
        <p:nvSpPr>
          <p:cNvPr id="122" name="Google Shape;122;p17"/>
          <p:cNvSpPr txBox="1">
            <a:spLocks noGrp="1"/>
          </p:cNvSpPr>
          <p:nvPr>
            <p:ph type="body" idx="1"/>
          </p:nvPr>
        </p:nvSpPr>
        <p:spPr>
          <a:xfrm>
            <a:off x="4891175" y="1069200"/>
            <a:ext cx="3942600" cy="3005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fr" dirty="0"/>
              <a:t>29-30 janvier 2020</a:t>
            </a:r>
            <a:endParaRPr dirty="0"/>
          </a:p>
          <a:p>
            <a:pPr marL="0" lvl="0" indent="0" algn="l" rtl="0">
              <a:spcBef>
                <a:spcPts val="1600"/>
              </a:spcBef>
              <a:spcAft>
                <a:spcPts val="1600"/>
              </a:spcAft>
              <a:buNone/>
            </a:pPr>
            <a:r>
              <a:rPr lang="fr" dirty="0"/>
              <a:t>FNISASIC</a:t>
            </a:r>
            <a:endParaRPr dirty="0"/>
          </a:p>
        </p:txBody>
      </p:sp>
      <p:pic>
        <p:nvPicPr>
          <p:cNvPr id="4" name="Image 3"/>
          <p:cNvPicPr>
            <a:picLocks noChangeAspect="1"/>
          </p:cNvPicPr>
          <p:nvPr/>
        </p:nvPicPr>
        <p:blipFill>
          <a:blip r:embed="rId3"/>
          <a:stretch>
            <a:fillRect/>
          </a:stretch>
        </p:blipFill>
        <p:spPr>
          <a:xfrm>
            <a:off x="4973482" y="2836625"/>
            <a:ext cx="801001" cy="181583"/>
          </a:xfrm>
          <a:prstGeom prst="rect">
            <a:avLst/>
          </a:prstGeom>
        </p:spPr>
      </p:pic>
      <p:sp>
        <p:nvSpPr>
          <p:cNvPr id="2" name="Espace réservé du numéro de diapositive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a:t>
            </a:fld>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Un résident de plus en plus exigeant?</a:t>
            </a:r>
            <a:br>
              <a:rPr lang="fr-FR" dirty="0"/>
            </a:br>
            <a:endParaRPr lang="fr-FR" dirty="0"/>
          </a:p>
        </p:txBody>
      </p:sp>
      <p:sp>
        <p:nvSpPr>
          <p:cNvPr id="3" name="Espace réservé du texte 2"/>
          <p:cNvSpPr>
            <a:spLocks noGrp="1"/>
          </p:cNvSpPr>
          <p:nvPr>
            <p:ph type="body" idx="1"/>
          </p:nvPr>
        </p:nvSpPr>
        <p:spPr/>
        <p:txBody>
          <a:bodyPr/>
          <a:lstStyle/>
          <a:p>
            <a:endParaRPr lang="fr-FR" dirty="0"/>
          </a:p>
          <a:p>
            <a:r>
              <a:rPr lang="fr-FR" dirty="0" smtClean="0">
                <a:solidFill>
                  <a:srgbClr val="71FA6A"/>
                </a:solidFill>
              </a:rPr>
              <a:t>Quid de sa  participation à la vie de la maison?</a:t>
            </a:r>
          </a:p>
          <a:p>
            <a:pPr marL="139700" indent="0">
              <a:buNone/>
            </a:pPr>
            <a:endParaRPr lang="fr-FR" dirty="0">
              <a:solidFill>
                <a:srgbClr val="71FA6A"/>
              </a:solidFill>
            </a:endParaRPr>
          </a:p>
          <a:p>
            <a:r>
              <a:rPr lang="fr-FR" dirty="0" smtClean="0">
                <a:solidFill>
                  <a:srgbClr val="71FA6A"/>
                </a:solidFill>
              </a:rPr>
              <a:t>L’esthétique / le fonctionnel:  pour qui travaille  t on?</a:t>
            </a:r>
          </a:p>
          <a:p>
            <a:endParaRPr lang="fr-FR" dirty="0" smtClean="0">
              <a:solidFill>
                <a:srgbClr val="71FA6A"/>
              </a:solidFill>
            </a:endParaRPr>
          </a:p>
          <a:p>
            <a:endParaRPr lang="fr-FR" dirty="0">
              <a:solidFill>
                <a:srgbClr val="71FA6A"/>
              </a:solidFill>
            </a:endParaRPr>
          </a:p>
          <a:p>
            <a:r>
              <a:rPr lang="fr-FR" dirty="0">
                <a:solidFill>
                  <a:srgbClr val="71FA6A"/>
                </a:solidFill>
              </a:rPr>
              <a:t>Liberté / sécurité</a:t>
            </a:r>
          </a:p>
          <a:p>
            <a:endParaRPr lang="fr-FR" dirty="0" smtClean="0"/>
          </a:p>
          <a:p>
            <a:endParaRPr lang="fr-FR" dirty="0"/>
          </a:p>
        </p:txBody>
      </p:sp>
      <p:sp>
        <p:nvSpPr>
          <p:cNvPr id="4" name="Espace réservé du numéro de diapositive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10</a:t>
            </a:fld>
            <a:endParaRPr lang="fr-FR"/>
          </a:p>
        </p:txBody>
      </p:sp>
    </p:spTree>
    <p:extLst>
      <p:ext uri="{BB962C8B-B14F-4D97-AF65-F5344CB8AC3E}">
        <p14:creationId xmlns:p14="http://schemas.microsoft.com/office/powerpoint/2010/main" val="36403169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4"/>
          <p:cNvSpPr txBox="1">
            <a:spLocks noGrp="1"/>
          </p:cNvSpPr>
          <p:nvPr>
            <p:ph type="title"/>
          </p:nvPr>
        </p:nvSpPr>
        <p:spPr>
          <a:xfrm>
            <a:off x="341350" y="1069200"/>
            <a:ext cx="3942600" cy="300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dirty="0" smtClean="0"/>
              <a:t>Les </a:t>
            </a:r>
            <a:r>
              <a:rPr lang="fr" dirty="0"/>
              <a:t>relations avec les communautés religieuses</a:t>
            </a:r>
            <a:endParaRPr dirty="0"/>
          </a:p>
        </p:txBody>
      </p:sp>
      <p:sp>
        <p:nvSpPr>
          <p:cNvPr id="164" name="Google Shape;164;p24"/>
          <p:cNvSpPr txBox="1">
            <a:spLocks noGrp="1"/>
          </p:cNvSpPr>
          <p:nvPr>
            <p:ph type="body" idx="1"/>
          </p:nvPr>
        </p:nvSpPr>
        <p:spPr>
          <a:xfrm>
            <a:off x="4891175" y="1069200"/>
            <a:ext cx="3942600" cy="3005100"/>
          </a:xfrm>
          <a:prstGeom prst="rect">
            <a:avLst/>
          </a:prstGeom>
        </p:spPr>
        <p:txBody>
          <a:bodyPr spcFirstLastPara="1" wrap="square" lIns="91425" tIns="91425" rIns="91425" bIns="91425" anchor="ctr" anchorCtr="0">
            <a:noAutofit/>
          </a:bodyPr>
          <a:lstStyle/>
          <a:p>
            <a:pPr marL="285750" indent="-285750">
              <a:buFont typeface="Wingdings" panose="05000000000000000000" pitchFamily="2" charset="2"/>
              <a:buChar char="Ø"/>
            </a:pPr>
            <a:r>
              <a:rPr lang="fr" dirty="0">
                <a:solidFill>
                  <a:srgbClr val="FFFF00"/>
                </a:solidFill>
              </a:rPr>
              <a:t>Même  fonctionnement que pour les autres résidents.</a:t>
            </a:r>
            <a:endParaRPr dirty="0">
              <a:solidFill>
                <a:srgbClr val="FFFF00"/>
              </a:solidFill>
            </a:endParaRPr>
          </a:p>
          <a:p>
            <a:pPr marL="285750" indent="-285750">
              <a:spcBef>
                <a:spcPts val="1600"/>
              </a:spcBef>
              <a:buFont typeface="Wingdings" panose="05000000000000000000" pitchFamily="2" charset="2"/>
              <a:buChar char="Ø"/>
            </a:pPr>
            <a:r>
              <a:rPr lang="fr" dirty="0" smtClean="0">
                <a:solidFill>
                  <a:srgbClr val="FFFF00"/>
                </a:solidFill>
              </a:rPr>
              <a:t>Travail </a:t>
            </a:r>
            <a:r>
              <a:rPr lang="fr" dirty="0">
                <a:solidFill>
                  <a:srgbClr val="FFFF00"/>
                </a:solidFill>
              </a:rPr>
              <a:t>en synergie avec la responsable de la communauté qui est bien souvent la personne référente et la personne de confiance des soeurs résidentes</a:t>
            </a:r>
            <a:r>
              <a:rPr lang="fr" dirty="0" smtClean="0">
                <a:solidFill>
                  <a:srgbClr val="FFFF00"/>
                </a:solidFill>
              </a:rPr>
              <a:t>.</a:t>
            </a:r>
          </a:p>
          <a:p>
            <a:pPr marL="285750" indent="-285750">
              <a:spcBef>
                <a:spcPts val="1600"/>
              </a:spcBef>
              <a:buFont typeface="Wingdings" panose="05000000000000000000" pitchFamily="2" charset="2"/>
              <a:buChar char="Ø"/>
            </a:pPr>
            <a:r>
              <a:rPr lang="fr" dirty="0" smtClean="0">
                <a:solidFill>
                  <a:srgbClr val="FFFF00"/>
                </a:solidFill>
              </a:rPr>
              <a:t>Religieuses et religieux à l’épreuve de la vie communautaire avec les laïcs.</a:t>
            </a:r>
          </a:p>
          <a:p>
            <a:pPr marL="0" lvl="0" indent="0" algn="l" rtl="0">
              <a:spcBef>
                <a:spcPts val="1600"/>
              </a:spcBef>
              <a:spcAft>
                <a:spcPts val="1600"/>
              </a:spcAft>
              <a:buNone/>
            </a:pPr>
            <a:endParaRPr dirty="0"/>
          </a:p>
        </p:txBody>
      </p:sp>
      <p:sp>
        <p:nvSpPr>
          <p:cNvPr id="2" name="Espace réservé du numéro de diapositive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11</a:t>
            </a:fld>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 dirty="0"/>
              <a:t>Les relations avec les communautés religieuses</a:t>
            </a:r>
            <a:endParaRPr lang="fr-FR" dirty="0"/>
          </a:p>
        </p:txBody>
      </p:sp>
      <p:sp>
        <p:nvSpPr>
          <p:cNvPr id="3" name="Espace réservé du texte 2"/>
          <p:cNvSpPr>
            <a:spLocks noGrp="1"/>
          </p:cNvSpPr>
          <p:nvPr>
            <p:ph type="body" idx="1"/>
          </p:nvPr>
        </p:nvSpPr>
        <p:spPr/>
        <p:txBody>
          <a:bodyPr/>
          <a:lstStyle/>
          <a:p>
            <a:pPr marL="285750" lvl="0" indent="-285750">
              <a:buFont typeface="Wingdings" panose="05000000000000000000" pitchFamily="2" charset="2"/>
              <a:buChar char="Ø"/>
            </a:pPr>
            <a:r>
              <a:rPr lang="fr-FR" dirty="0">
                <a:solidFill>
                  <a:srgbClr val="71FA6A"/>
                </a:solidFill>
              </a:rPr>
              <a:t>Notre rôle: permettre aux religieux (es) de vivre leur  </a:t>
            </a:r>
            <a:r>
              <a:rPr lang="fr-FR" dirty="0" smtClean="0">
                <a:solidFill>
                  <a:srgbClr val="71FA6A"/>
                </a:solidFill>
              </a:rPr>
              <a:t>spiritualité et leur vie communautaire  au </a:t>
            </a:r>
            <a:r>
              <a:rPr lang="fr-FR" dirty="0">
                <a:solidFill>
                  <a:srgbClr val="71FA6A"/>
                </a:solidFill>
              </a:rPr>
              <a:t>sein de l’institution avec  ses règles</a:t>
            </a:r>
            <a:r>
              <a:rPr lang="fr-FR" dirty="0" smtClean="0">
                <a:solidFill>
                  <a:srgbClr val="71FA6A"/>
                </a:solidFill>
              </a:rPr>
              <a:t>:</a:t>
            </a:r>
          </a:p>
          <a:p>
            <a:pPr marL="285750" lvl="0" indent="-285750">
              <a:buFont typeface="Wingdings" panose="05000000000000000000" pitchFamily="2" charset="2"/>
              <a:buChar char="Ø"/>
            </a:pPr>
            <a:endParaRPr lang="fr-FR" dirty="0">
              <a:solidFill>
                <a:srgbClr val="71FA6A"/>
              </a:solidFill>
            </a:endParaRPr>
          </a:p>
          <a:p>
            <a:pPr marL="285750" indent="-285750">
              <a:buFont typeface="Wingdings" panose="05000000000000000000" pitchFamily="2" charset="2"/>
              <a:buChar char="Ø"/>
            </a:pPr>
            <a:r>
              <a:rPr lang="fr-FR" dirty="0" smtClean="0">
                <a:solidFill>
                  <a:srgbClr val="71FA6A"/>
                </a:solidFill>
              </a:rPr>
              <a:t>Organiser des aménagements </a:t>
            </a:r>
            <a:r>
              <a:rPr lang="fr-FR" dirty="0">
                <a:solidFill>
                  <a:srgbClr val="71FA6A"/>
                </a:solidFill>
              </a:rPr>
              <a:t>spécifiques: gymnastique adaptée, horaires des soins, fêtes </a:t>
            </a:r>
            <a:r>
              <a:rPr lang="fr-FR" dirty="0" smtClean="0">
                <a:solidFill>
                  <a:srgbClr val="71FA6A"/>
                </a:solidFill>
              </a:rPr>
              <a:t>religieuses</a:t>
            </a:r>
          </a:p>
          <a:p>
            <a:pPr marL="285750" indent="-285750">
              <a:buFont typeface="Wingdings" panose="05000000000000000000" pitchFamily="2" charset="2"/>
              <a:buChar char="Ø"/>
            </a:pPr>
            <a:endParaRPr lang="fr-FR" dirty="0" smtClean="0">
              <a:solidFill>
                <a:srgbClr val="71FA6A"/>
              </a:solidFill>
            </a:endParaRPr>
          </a:p>
          <a:p>
            <a:pPr marL="285750" indent="-285750">
              <a:buFont typeface="Wingdings" panose="05000000000000000000" pitchFamily="2" charset="2"/>
              <a:buChar char="Ø"/>
            </a:pPr>
            <a:r>
              <a:rPr lang="fr-FR" dirty="0" smtClean="0">
                <a:solidFill>
                  <a:srgbClr val="71FA6A"/>
                </a:solidFill>
              </a:rPr>
              <a:t>Leur permettre de s’impliquer dans les grandes orientations de l’institution</a:t>
            </a:r>
            <a:endParaRPr lang="fr-FR" dirty="0">
              <a:solidFill>
                <a:srgbClr val="71FA6A"/>
              </a:solidFill>
            </a:endParaRPr>
          </a:p>
          <a:p>
            <a:endParaRPr lang="fr-FR" dirty="0"/>
          </a:p>
        </p:txBody>
      </p:sp>
      <p:sp>
        <p:nvSpPr>
          <p:cNvPr id="4" name="Espace réservé du numéro de diapositive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12</a:t>
            </a:fld>
            <a:endParaRPr lang="fr-FR"/>
          </a:p>
        </p:txBody>
      </p:sp>
    </p:spTree>
    <p:extLst>
      <p:ext uri="{BB962C8B-B14F-4D97-AF65-F5344CB8AC3E}">
        <p14:creationId xmlns:p14="http://schemas.microsoft.com/office/powerpoint/2010/main" val="28731815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communauté religieuse dans l’EHPAD:</a:t>
            </a:r>
            <a:endParaRPr lang="fr-FR" dirty="0"/>
          </a:p>
        </p:txBody>
      </p:sp>
      <p:sp>
        <p:nvSpPr>
          <p:cNvPr id="3" name="Espace réservé du texte 2"/>
          <p:cNvSpPr>
            <a:spLocks noGrp="1"/>
          </p:cNvSpPr>
          <p:nvPr>
            <p:ph type="body" idx="1"/>
          </p:nvPr>
        </p:nvSpPr>
        <p:spPr/>
        <p:txBody>
          <a:bodyPr/>
          <a:lstStyle/>
          <a:p>
            <a:pPr>
              <a:buFont typeface="Wingdings" panose="05000000000000000000" pitchFamily="2" charset="2"/>
              <a:buChar char="Ø"/>
            </a:pPr>
            <a:r>
              <a:rPr lang="fr-FR" dirty="0" smtClean="0"/>
              <a:t>Un supplément d’âme dans l’institution</a:t>
            </a:r>
          </a:p>
          <a:p>
            <a:pPr>
              <a:buFont typeface="Wingdings" panose="05000000000000000000" pitchFamily="2" charset="2"/>
              <a:buChar char="Ø"/>
            </a:pPr>
            <a:endParaRPr lang="fr-FR" dirty="0" smtClean="0"/>
          </a:p>
          <a:p>
            <a:pPr>
              <a:buFont typeface="Wingdings" panose="05000000000000000000" pitchFamily="2" charset="2"/>
              <a:buChar char="Ø"/>
            </a:pPr>
            <a:r>
              <a:rPr lang="fr-FR" dirty="0" smtClean="0"/>
              <a:t>Des valeurs  riches de sens  dans la vie de la maison</a:t>
            </a:r>
          </a:p>
          <a:p>
            <a:pPr>
              <a:buFont typeface="Wingdings" panose="05000000000000000000" pitchFamily="2" charset="2"/>
              <a:buChar char="Ø"/>
            </a:pPr>
            <a:endParaRPr lang="fr-FR" dirty="0" smtClean="0"/>
          </a:p>
          <a:p>
            <a:pPr>
              <a:buFont typeface="Wingdings" panose="05000000000000000000" pitchFamily="2" charset="2"/>
              <a:buChar char="Ø"/>
            </a:pPr>
            <a:r>
              <a:rPr lang="fr-FR" dirty="0" smtClean="0"/>
              <a:t>Des relations le plus souvent porteuses d’apaisement</a:t>
            </a:r>
          </a:p>
          <a:p>
            <a:pPr marL="139700" indent="0">
              <a:buNone/>
            </a:pPr>
            <a:endParaRPr lang="fr-FR" dirty="0" smtClean="0"/>
          </a:p>
          <a:p>
            <a:endParaRPr lang="fr-FR" dirty="0"/>
          </a:p>
        </p:txBody>
      </p:sp>
      <p:sp>
        <p:nvSpPr>
          <p:cNvPr id="4" name="Espace réservé du numéro de diapositive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13</a:t>
            </a:fld>
            <a:endParaRPr lang="fr-FR"/>
          </a:p>
        </p:txBody>
      </p:sp>
    </p:spTree>
    <p:extLst>
      <p:ext uri="{BB962C8B-B14F-4D97-AF65-F5344CB8AC3E}">
        <p14:creationId xmlns:p14="http://schemas.microsoft.com/office/powerpoint/2010/main" val="42437473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25"/>
          <p:cNvSpPr txBox="1">
            <a:spLocks noGrp="1"/>
          </p:cNvSpPr>
          <p:nvPr>
            <p:ph type="title"/>
          </p:nvPr>
        </p:nvSpPr>
        <p:spPr>
          <a:xfrm>
            <a:off x="312850" y="1069200"/>
            <a:ext cx="3942600" cy="300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a:t>les relations avec les familles et/ou l’entourage du résident</a:t>
            </a:r>
            <a:endParaRPr/>
          </a:p>
        </p:txBody>
      </p:sp>
      <p:sp>
        <p:nvSpPr>
          <p:cNvPr id="170" name="Google Shape;170;p25"/>
          <p:cNvSpPr txBox="1">
            <a:spLocks noGrp="1"/>
          </p:cNvSpPr>
          <p:nvPr>
            <p:ph type="body" idx="1"/>
          </p:nvPr>
        </p:nvSpPr>
        <p:spPr>
          <a:xfrm>
            <a:off x="4891175" y="1069200"/>
            <a:ext cx="3942600" cy="3005100"/>
          </a:xfrm>
          <a:prstGeom prst="rect">
            <a:avLst/>
          </a:prstGeom>
        </p:spPr>
        <p:txBody>
          <a:bodyPr spcFirstLastPara="1" wrap="square" lIns="91425" tIns="91425" rIns="91425" bIns="91425" anchor="ctr" anchorCtr="0">
            <a:noAutofit/>
          </a:bodyPr>
          <a:lstStyle/>
          <a:p>
            <a:pPr marL="285750" indent="-285750">
              <a:buFont typeface="Wingdings" panose="05000000000000000000" pitchFamily="2" charset="2"/>
              <a:buChar char="Ø"/>
            </a:pPr>
            <a:r>
              <a:rPr lang="fr" dirty="0">
                <a:solidFill>
                  <a:srgbClr val="FFFF00"/>
                </a:solidFill>
              </a:rPr>
              <a:t>Trouver la juste place des </a:t>
            </a:r>
            <a:r>
              <a:rPr lang="fr" dirty="0" smtClean="0">
                <a:solidFill>
                  <a:srgbClr val="FFFF00"/>
                </a:solidFill>
              </a:rPr>
              <a:t>familles, </a:t>
            </a:r>
            <a:r>
              <a:rPr lang="fr-FR" dirty="0">
                <a:solidFill>
                  <a:srgbClr val="FFFF00"/>
                </a:solidFill>
              </a:rPr>
              <a:t>La place grandissante des familles et des proches en EHPAD</a:t>
            </a:r>
            <a:r>
              <a:rPr lang="fr-FR" dirty="0" smtClean="0">
                <a:solidFill>
                  <a:srgbClr val="FFFF00"/>
                </a:solidFill>
              </a:rPr>
              <a:t>.</a:t>
            </a:r>
          </a:p>
          <a:p>
            <a:pPr marL="285750" lvl="0" indent="-285750">
              <a:buFont typeface="Wingdings" panose="05000000000000000000" pitchFamily="2" charset="2"/>
              <a:buChar char="Ø"/>
            </a:pPr>
            <a:r>
              <a:rPr lang="fr-FR" dirty="0">
                <a:solidFill>
                  <a:srgbClr val="FFFF00"/>
                </a:solidFill>
              </a:rPr>
              <a:t>Une difficulté : faire entendre des points de vue différents.</a:t>
            </a:r>
          </a:p>
          <a:p>
            <a:pPr marL="0" indent="0">
              <a:buNone/>
            </a:pPr>
            <a:endParaRPr dirty="0">
              <a:solidFill>
                <a:schemeClr val="lt1"/>
              </a:solidFill>
            </a:endParaRPr>
          </a:p>
          <a:p>
            <a:pPr marL="285750" indent="-285750">
              <a:spcBef>
                <a:spcPts val="1600"/>
              </a:spcBef>
              <a:buFont typeface="Wingdings" panose="05000000000000000000" pitchFamily="2" charset="2"/>
              <a:buChar char="Ø"/>
            </a:pPr>
            <a:r>
              <a:rPr lang="fr" dirty="0">
                <a:solidFill>
                  <a:srgbClr val="71FA6A"/>
                </a:solidFill>
              </a:rPr>
              <a:t>L’entretien de pré </a:t>
            </a:r>
            <a:r>
              <a:rPr lang="fr" dirty="0" smtClean="0">
                <a:solidFill>
                  <a:srgbClr val="71FA6A"/>
                </a:solidFill>
              </a:rPr>
              <a:t>admission.</a:t>
            </a:r>
            <a:endParaRPr dirty="0">
              <a:solidFill>
                <a:srgbClr val="71FA6A"/>
              </a:solidFill>
            </a:endParaRPr>
          </a:p>
          <a:p>
            <a:pPr marL="285750" lvl="0" indent="-285750" algn="l" rtl="0">
              <a:spcBef>
                <a:spcPts val="1600"/>
              </a:spcBef>
              <a:spcAft>
                <a:spcPts val="0"/>
              </a:spcAft>
              <a:buFont typeface="Wingdings" panose="05000000000000000000" pitchFamily="2" charset="2"/>
              <a:buChar char="Ø"/>
            </a:pPr>
            <a:r>
              <a:rPr lang="fr" dirty="0">
                <a:solidFill>
                  <a:srgbClr val="71FA6A"/>
                </a:solidFill>
              </a:rPr>
              <a:t>Une Culpabilité qui rend parfois les relations </a:t>
            </a:r>
            <a:r>
              <a:rPr lang="fr" dirty="0" smtClean="0">
                <a:solidFill>
                  <a:srgbClr val="71FA6A"/>
                </a:solidFill>
              </a:rPr>
              <a:t>difficiles.</a:t>
            </a:r>
            <a:endParaRPr dirty="0">
              <a:solidFill>
                <a:srgbClr val="71FA6A"/>
              </a:solidFill>
            </a:endParaRPr>
          </a:p>
        </p:txBody>
      </p:sp>
      <p:sp>
        <p:nvSpPr>
          <p:cNvPr id="2" name="Espace réservé du numéro de diapositive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14</a:t>
            </a:fld>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25"/>
          <p:cNvSpPr txBox="1">
            <a:spLocks noGrp="1"/>
          </p:cNvSpPr>
          <p:nvPr>
            <p:ph type="title"/>
          </p:nvPr>
        </p:nvSpPr>
        <p:spPr>
          <a:xfrm>
            <a:off x="312850" y="1069200"/>
            <a:ext cx="3942600" cy="300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dirty="0" smtClean="0"/>
              <a:t>Les </a:t>
            </a:r>
            <a:r>
              <a:rPr lang="fr" dirty="0"/>
              <a:t>relations avec les familles et/ou l’entourage du résident</a:t>
            </a:r>
            <a:endParaRPr dirty="0"/>
          </a:p>
        </p:txBody>
      </p:sp>
      <p:sp>
        <p:nvSpPr>
          <p:cNvPr id="170" name="Google Shape;170;p25"/>
          <p:cNvSpPr txBox="1">
            <a:spLocks noGrp="1"/>
          </p:cNvSpPr>
          <p:nvPr>
            <p:ph type="body" idx="1"/>
          </p:nvPr>
        </p:nvSpPr>
        <p:spPr>
          <a:xfrm>
            <a:off x="4891175" y="1069200"/>
            <a:ext cx="3942600" cy="3005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lang="fr-FR" dirty="0">
              <a:solidFill>
                <a:schemeClr val="lt1"/>
              </a:solidFill>
            </a:endParaRPr>
          </a:p>
          <a:p>
            <a:pPr marL="0" lvl="0" indent="0" algn="l" rtl="0">
              <a:spcBef>
                <a:spcPts val="0"/>
              </a:spcBef>
              <a:spcAft>
                <a:spcPts val="0"/>
              </a:spcAft>
              <a:buNone/>
            </a:pPr>
            <a:r>
              <a:rPr lang="fr-FR" dirty="0" smtClean="0">
                <a:solidFill>
                  <a:srgbClr val="FFFF00"/>
                </a:solidFill>
              </a:rPr>
              <a:t>Des familles porteuses d’attentes de plus en plus importantes.</a:t>
            </a:r>
          </a:p>
          <a:p>
            <a:pPr marL="0" lvl="0" indent="0" algn="l" rtl="0">
              <a:spcBef>
                <a:spcPts val="0"/>
              </a:spcBef>
              <a:spcAft>
                <a:spcPts val="0"/>
              </a:spcAft>
              <a:buNone/>
            </a:pPr>
            <a:endParaRPr lang="fr-FR" dirty="0">
              <a:solidFill>
                <a:srgbClr val="FFFF00"/>
              </a:solidFill>
            </a:endParaRPr>
          </a:p>
          <a:p>
            <a:pPr marL="0" lvl="0" indent="0" algn="l" rtl="0">
              <a:spcBef>
                <a:spcPts val="0"/>
              </a:spcBef>
              <a:spcAft>
                <a:spcPts val="0"/>
              </a:spcAft>
              <a:buNone/>
            </a:pPr>
            <a:r>
              <a:rPr lang="fr-FR" dirty="0" smtClean="0">
                <a:solidFill>
                  <a:srgbClr val="FFFF00"/>
                </a:solidFill>
              </a:rPr>
              <a:t>Vers la reconnaissance d’un véritable statut de l’aidant ?</a:t>
            </a:r>
          </a:p>
          <a:p>
            <a:pPr marL="0" lvl="0" indent="0" algn="l" rtl="0">
              <a:spcBef>
                <a:spcPts val="0"/>
              </a:spcBef>
              <a:spcAft>
                <a:spcPts val="0"/>
              </a:spcAft>
              <a:buNone/>
            </a:pPr>
            <a:endParaRPr lang="fr-FR" dirty="0">
              <a:solidFill>
                <a:schemeClr val="lt1"/>
              </a:solidFill>
            </a:endParaRPr>
          </a:p>
          <a:p>
            <a:pPr marL="0" lvl="0" indent="0" algn="l" rtl="0">
              <a:spcBef>
                <a:spcPts val="0"/>
              </a:spcBef>
              <a:spcAft>
                <a:spcPts val="0"/>
              </a:spcAft>
              <a:buNone/>
            </a:pPr>
            <a:endParaRPr dirty="0">
              <a:solidFill>
                <a:schemeClr val="lt1"/>
              </a:solidFill>
            </a:endParaRPr>
          </a:p>
        </p:txBody>
      </p:sp>
      <p:sp>
        <p:nvSpPr>
          <p:cNvPr id="2" name="Espace réservé du numéro de diapositive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15</a:t>
            </a:fld>
            <a:endParaRPr lang="fr-FR"/>
          </a:p>
        </p:txBody>
      </p:sp>
    </p:spTree>
    <p:extLst>
      <p:ext uri="{BB962C8B-B14F-4D97-AF65-F5344CB8AC3E}">
        <p14:creationId xmlns:p14="http://schemas.microsoft.com/office/powerpoint/2010/main" val="16490655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Nous vous remercions de votre attention</a:t>
            </a:r>
            <a:endParaRPr lang="fr-FR" dirty="0"/>
          </a:p>
        </p:txBody>
      </p:sp>
      <p:sp>
        <p:nvSpPr>
          <p:cNvPr id="3" name="Espace réservé du texte 2"/>
          <p:cNvSpPr>
            <a:spLocks noGrp="1"/>
          </p:cNvSpPr>
          <p:nvPr>
            <p:ph type="body" idx="1"/>
          </p:nvPr>
        </p:nvSpPr>
        <p:spPr/>
        <p:txBody>
          <a:bodyPr/>
          <a:lstStyle/>
          <a:p>
            <a:pPr marL="0" lvl="0" indent="0">
              <a:buNone/>
            </a:pPr>
            <a:r>
              <a:rPr lang="fr-FR" dirty="0"/>
              <a:t>29-30 janvier 2020</a:t>
            </a:r>
          </a:p>
          <a:p>
            <a:pPr marL="0" lvl="0" indent="0">
              <a:spcBef>
                <a:spcPts val="1600"/>
              </a:spcBef>
              <a:spcAft>
                <a:spcPts val="1600"/>
              </a:spcAft>
              <a:buNone/>
            </a:pPr>
            <a:r>
              <a:rPr lang="fr-FR" dirty="0"/>
              <a:t>FNISASIC</a:t>
            </a:r>
          </a:p>
          <a:p>
            <a:endParaRPr lang="fr-FR" dirty="0"/>
          </a:p>
        </p:txBody>
      </p:sp>
      <p:sp>
        <p:nvSpPr>
          <p:cNvPr id="4" name="Espace réservé du numéro de diapositive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16</a:t>
            </a:fld>
            <a:endParaRPr lang="fr-FR"/>
          </a:p>
        </p:txBody>
      </p:sp>
      <p:pic>
        <p:nvPicPr>
          <p:cNvPr id="5" name="Image 4"/>
          <p:cNvPicPr>
            <a:picLocks noChangeAspect="1"/>
          </p:cNvPicPr>
          <p:nvPr/>
        </p:nvPicPr>
        <p:blipFill>
          <a:blip r:embed="rId3"/>
          <a:stretch>
            <a:fillRect/>
          </a:stretch>
        </p:blipFill>
        <p:spPr>
          <a:xfrm>
            <a:off x="4973482" y="2836625"/>
            <a:ext cx="801001" cy="181583"/>
          </a:xfrm>
          <a:prstGeom prst="rect">
            <a:avLst/>
          </a:prstGeom>
        </p:spPr>
      </p:pic>
    </p:spTree>
    <p:extLst>
      <p:ext uri="{BB962C8B-B14F-4D97-AF65-F5344CB8AC3E}">
        <p14:creationId xmlns:p14="http://schemas.microsoft.com/office/powerpoint/2010/main" val="40350492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18"/>
          <p:cNvSpPr txBox="1">
            <a:spLocks noGrp="1"/>
          </p:cNvSpPr>
          <p:nvPr>
            <p:ph type="title"/>
          </p:nvPr>
        </p:nvSpPr>
        <p:spPr>
          <a:xfrm>
            <a:off x="312850" y="1069200"/>
            <a:ext cx="3942600" cy="300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dirty="0" smtClean="0"/>
              <a:t>Une </a:t>
            </a:r>
            <a:r>
              <a:rPr lang="fr" dirty="0"/>
              <a:t>loi: loi 2002-2 rénovant l’action sociale et médicosociale</a:t>
            </a:r>
            <a:endParaRPr dirty="0"/>
          </a:p>
        </p:txBody>
      </p:sp>
      <p:sp>
        <p:nvSpPr>
          <p:cNvPr id="128" name="Google Shape;128;p18"/>
          <p:cNvSpPr txBox="1">
            <a:spLocks noGrp="1"/>
          </p:cNvSpPr>
          <p:nvPr>
            <p:ph type="body" idx="1"/>
          </p:nvPr>
        </p:nvSpPr>
        <p:spPr>
          <a:xfrm>
            <a:off x="4860897" y="1093423"/>
            <a:ext cx="3942600" cy="3005100"/>
          </a:xfrm>
          <a:prstGeom prst="rect">
            <a:avLst/>
          </a:prstGeom>
        </p:spPr>
        <p:txBody>
          <a:bodyPr spcFirstLastPara="1" wrap="square" lIns="91425" tIns="91425" rIns="91425" bIns="91425" anchor="ctr" anchorCtr="0">
            <a:noAutofit/>
          </a:bodyPr>
          <a:lstStyle/>
          <a:p>
            <a:pPr marL="285750" lvl="0" indent="-285750">
              <a:spcAft>
                <a:spcPts val="1600"/>
              </a:spcAft>
              <a:buFont typeface="Wingdings" panose="05000000000000000000" pitchFamily="2" charset="2"/>
              <a:buChar char="Ø"/>
            </a:pPr>
            <a:r>
              <a:rPr lang="fr-FR" dirty="0" smtClean="0">
                <a:solidFill>
                  <a:srgbClr val="71FA6A"/>
                </a:solidFill>
              </a:rPr>
              <a:t>les </a:t>
            </a:r>
            <a:r>
              <a:rPr lang="fr-FR" dirty="0">
                <a:solidFill>
                  <a:srgbClr val="71FA6A"/>
                </a:solidFill>
              </a:rPr>
              <a:t>droits des usagers sont définis</a:t>
            </a:r>
            <a:endParaRPr lang="fr" dirty="0">
              <a:solidFill>
                <a:srgbClr val="71FA6A"/>
              </a:solidFill>
            </a:endParaRPr>
          </a:p>
          <a:p>
            <a:pPr marL="285750" indent="-285750">
              <a:spcAft>
                <a:spcPts val="1600"/>
              </a:spcAft>
              <a:buFont typeface="Wingdings" panose="05000000000000000000" pitchFamily="2" charset="2"/>
              <a:buChar char="Ø"/>
            </a:pPr>
            <a:r>
              <a:rPr lang="fr-FR" dirty="0" smtClean="0">
                <a:solidFill>
                  <a:srgbClr val="71FA6A"/>
                </a:solidFill>
              </a:rPr>
              <a:t>I</a:t>
            </a:r>
            <a:r>
              <a:rPr lang="fr" dirty="0" smtClean="0">
                <a:solidFill>
                  <a:srgbClr val="71FA6A"/>
                </a:solidFill>
              </a:rPr>
              <a:t>nversement de la charge de la preuve par des jurisprudences : c’est au professionnel de prouver  ses bonnes pratiques</a:t>
            </a:r>
          </a:p>
          <a:p>
            <a:pPr marL="285750" lvl="0" indent="-285750">
              <a:spcAft>
                <a:spcPts val="1600"/>
              </a:spcAft>
              <a:buFont typeface="Wingdings" panose="05000000000000000000" pitchFamily="2" charset="2"/>
              <a:buChar char="Ø"/>
            </a:pPr>
            <a:r>
              <a:rPr lang="fr" dirty="0">
                <a:solidFill>
                  <a:srgbClr val="71FA6A"/>
                </a:solidFill>
              </a:rPr>
              <a:t> Le point de vue de l’usager est pris en compte</a:t>
            </a:r>
          </a:p>
          <a:p>
            <a:pPr marL="285750" indent="-285750">
              <a:spcAft>
                <a:spcPts val="1600"/>
              </a:spcAft>
              <a:buFont typeface="Wingdings" panose="05000000000000000000" pitchFamily="2" charset="2"/>
              <a:buChar char="Ø"/>
            </a:pPr>
            <a:endParaRPr lang="fr" dirty="0"/>
          </a:p>
        </p:txBody>
      </p:sp>
      <p:sp>
        <p:nvSpPr>
          <p:cNvPr id="2" name="Espace réservé du numéro de diapositive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2</a:t>
            </a:fld>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9"/>
          <p:cNvSpPr txBox="1">
            <a:spLocks noGrp="1"/>
          </p:cNvSpPr>
          <p:nvPr>
            <p:ph type="title"/>
          </p:nvPr>
        </p:nvSpPr>
        <p:spPr>
          <a:xfrm>
            <a:off x="312850" y="1069200"/>
            <a:ext cx="3942600" cy="300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dirty="0" smtClean="0"/>
              <a:t>La loi </a:t>
            </a:r>
            <a:r>
              <a:rPr lang="fr" dirty="0"/>
              <a:t>2002-2 p</a:t>
            </a:r>
            <a:r>
              <a:rPr lang="fr" dirty="0">
                <a:solidFill>
                  <a:schemeClr val="bg1"/>
                </a:solidFill>
              </a:rPr>
              <a:t>ré</a:t>
            </a:r>
            <a:r>
              <a:rPr lang="fr" dirty="0"/>
              <a:t>cise les droits et les devoirs du </a:t>
            </a:r>
            <a:r>
              <a:rPr lang="fr" dirty="0" smtClean="0"/>
              <a:t>résident</a:t>
            </a:r>
            <a:endParaRPr dirty="0"/>
          </a:p>
        </p:txBody>
      </p:sp>
      <p:sp>
        <p:nvSpPr>
          <p:cNvPr id="134" name="Google Shape;134;p19"/>
          <p:cNvSpPr txBox="1">
            <a:spLocks noGrp="1"/>
          </p:cNvSpPr>
          <p:nvPr>
            <p:ph type="body" idx="1"/>
          </p:nvPr>
        </p:nvSpPr>
        <p:spPr>
          <a:xfrm>
            <a:off x="4891175" y="755150"/>
            <a:ext cx="3942600" cy="3318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dirty="0"/>
          </a:p>
          <a:p>
            <a:pPr marL="0" lvl="0" indent="0" algn="l" rtl="0">
              <a:spcBef>
                <a:spcPts val="1600"/>
              </a:spcBef>
              <a:spcAft>
                <a:spcPts val="0"/>
              </a:spcAft>
              <a:buNone/>
            </a:pPr>
            <a:r>
              <a:rPr lang="fr" dirty="0">
                <a:solidFill>
                  <a:srgbClr val="FFFF00"/>
                </a:solidFill>
              </a:rPr>
              <a:t>Le droit d'être informé</a:t>
            </a:r>
            <a:endParaRPr dirty="0">
              <a:solidFill>
                <a:srgbClr val="FFFF00"/>
              </a:solidFill>
            </a:endParaRPr>
          </a:p>
          <a:p>
            <a:pPr marL="0" lvl="0" indent="0" algn="l" rtl="0">
              <a:spcBef>
                <a:spcPts val="1600"/>
              </a:spcBef>
              <a:spcAft>
                <a:spcPts val="0"/>
              </a:spcAft>
              <a:buNone/>
            </a:pPr>
            <a:r>
              <a:rPr lang="fr" dirty="0">
                <a:solidFill>
                  <a:srgbClr val="FFFF00"/>
                </a:solidFill>
              </a:rPr>
              <a:t>Le droit de décider et de choisir</a:t>
            </a:r>
            <a:endParaRPr dirty="0">
              <a:solidFill>
                <a:srgbClr val="FFFF00"/>
              </a:solidFill>
            </a:endParaRPr>
          </a:p>
          <a:p>
            <a:pPr marL="0" lvl="0" indent="0" algn="l" rtl="0">
              <a:spcBef>
                <a:spcPts val="1600"/>
              </a:spcBef>
              <a:spcAft>
                <a:spcPts val="0"/>
              </a:spcAft>
              <a:buNone/>
            </a:pPr>
            <a:r>
              <a:rPr lang="fr" dirty="0">
                <a:solidFill>
                  <a:srgbClr val="FFFF00"/>
                </a:solidFill>
              </a:rPr>
              <a:t>Le droit de participer aux décisions qui le </a:t>
            </a:r>
            <a:r>
              <a:rPr lang="fr" dirty="0" smtClean="0">
                <a:solidFill>
                  <a:srgbClr val="FFFF00"/>
                </a:solidFill>
              </a:rPr>
              <a:t>concerne</a:t>
            </a:r>
          </a:p>
          <a:p>
            <a:pPr marL="0" lvl="0" indent="0" algn="l" rtl="0">
              <a:spcBef>
                <a:spcPts val="1600"/>
              </a:spcBef>
              <a:spcAft>
                <a:spcPts val="0"/>
              </a:spcAft>
              <a:buNone/>
            </a:pPr>
            <a:r>
              <a:rPr lang="fr" dirty="0" smtClean="0">
                <a:solidFill>
                  <a:srgbClr val="FFFF00"/>
                </a:solidFill>
              </a:rPr>
              <a:t>son </a:t>
            </a:r>
            <a:r>
              <a:rPr lang="fr" dirty="0">
                <a:solidFill>
                  <a:srgbClr val="FFFF00"/>
                </a:solidFill>
              </a:rPr>
              <a:t>avis doit être </a:t>
            </a:r>
            <a:r>
              <a:rPr lang="fr" dirty="0" smtClean="0">
                <a:solidFill>
                  <a:srgbClr val="FFFF00"/>
                </a:solidFill>
              </a:rPr>
              <a:t>recherché : </a:t>
            </a:r>
            <a:r>
              <a:rPr lang="fr" dirty="0">
                <a:solidFill>
                  <a:srgbClr val="FFFF00"/>
                </a:solidFill>
              </a:rPr>
              <a:t>le consentement éclairé</a:t>
            </a:r>
            <a:endParaRPr dirty="0">
              <a:solidFill>
                <a:srgbClr val="FFFF00"/>
              </a:solidFill>
            </a:endParaRPr>
          </a:p>
          <a:p>
            <a:pPr marL="0" lvl="0" indent="0" algn="l" rtl="0">
              <a:spcBef>
                <a:spcPts val="1600"/>
              </a:spcBef>
              <a:spcAft>
                <a:spcPts val="0"/>
              </a:spcAft>
              <a:buNone/>
            </a:pPr>
            <a:r>
              <a:rPr lang="fr" dirty="0">
                <a:solidFill>
                  <a:srgbClr val="FFFF00"/>
                </a:solidFill>
              </a:rPr>
              <a:t>le droit d’accès aux documents qui le concerne</a:t>
            </a:r>
            <a:endParaRPr dirty="0">
              <a:solidFill>
                <a:srgbClr val="FFFF00"/>
              </a:solidFill>
            </a:endParaRPr>
          </a:p>
          <a:p>
            <a:pPr marL="0" lvl="0" indent="0" algn="l" rtl="0">
              <a:spcBef>
                <a:spcPts val="1600"/>
              </a:spcBef>
              <a:spcAft>
                <a:spcPts val="1600"/>
              </a:spcAft>
              <a:buNone/>
            </a:pPr>
            <a:endParaRPr dirty="0">
              <a:solidFill>
                <a:srgbClr val="92D050"/>
              </a:solidFill>
            </a:endParaRPr>
          </a:p>
        </p:txBody>
      </p:sp>
      <p:sp>
        <p:nvSpPr>
          <p:cNvPr id="2" name="Espace réservé du numéro de diapositive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3</a:t>
            </a:fld>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 changement de paradigme</a:t>
            </a:r>
            <a:endParaRPr lang="fr-FR" dirty="0"/>
          </a:p>
        </p:txBody>
      </p:sp>
      <p:sp>
        <p:nvSpPr>
          <p:cNvPr id="3" name="Espace réservé du texte 2"/>
          <p:cNvSpPr>
            <a:spLocks noGrp="1"/>
          </p:cNvSpPr>
          <p:nvPr>
            <p:ph type="body" idx="1"/>
          </p:nvPr>
        </p:nvSpPr>
        <p:spPr/>
        <p:txBody>
          <a:bodyPr/>
          <a:lstStyle/>
          <a:p>
            <a:pPr>
              <a:buFont typeface="Wingdings" panose="05000000000000000000" pitchFamily="2" charset="2"/>
              <a:buChar char="Ø"/>
            </a:pPr>
            <a:r>
              <a:rPr lang="fr-FR" dirty="0" smtClean="0">
                <a:solidFill>
                  <a:srgbClr val="71FA6A"/>
                </a:solidFill>
              </a:rPr>
              <a:t>le point de vue ne se place  plus depuis le médecin ou l’institution mais depuis l’usager</a:t>
            </a:r>
          </a:p>
          <a:p>
            <a:pPr marL="139700" indent="0">
              <a:buNone/>
            </a:pPr>
            <a:endParaRPr lang="fr-FR" dirty="0">
              <a:solidFill>
                <a:srgbClr val="71FA6A"/>
              </a:solidFill>
            </a:endParaRPr>
          </a:p>
          <a:p>
            <a:pPr>
              <a:buFont typeface="Wingdings" panose="05000000000000000000" pitchFamily="2" charset="2"/>
              <a:buChar char="Ø"/>
            </a:pPr>
            <a:endParaRPr lang="fr-FR" dirty="0">
              <a:solidFill>
                <a:srgbClr val="71FA6A"/>
              </a:solidFill>
            </a:endParaRPr>
          </a:p>
        </p:txBody>
      </p:sp>
      <p:sp>
        <p:nvSpPr>
          <p:cNvPr id="4" name="Espace réservé du numéro de diapositive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4</a:t>
            </a:fld>
            <a:endParaRPr lang="fr-FR"/>
          </a:p>
        </p:txBody>
      </p:sp>
    </p:spTree>
    <p:extLst>
      <p:ext uri="{BB962C8B-B14F-4D97-AF65-F5344CB8AC3E}">
        <p14:creationId xmlns:p14="http://schemas.microsoft.com/office/powerpoint/2010/main" val="36497689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0"/>
          <p:cNvSpPr txBox="1">
            <a:spLocks noGrp="1"/>
          </p:cNvSpPr>
          <p:nvPr>
            <p:ph type="title"/>
          </p:nvPr>
        </p:nvSpPr>
        <p:spPr>
          <a:xfrm>
            <a:off x="312850" y="1069200"/>
            <a:ext cx="3942600" cy="300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dirty="0" smtClean="0"/>
              <a:t>L’EHPAD : </a:t>
            </a:r>
            <a:r>
              <a:rPr lang="fr" dirty="0"/>
              <a:t>un lieu ou l’on vit avant d’être un lieu ou l’on soigne</a:t>
            </a:r>
            <a:endParaRPr dirty="0"/>
          </a:p>
        </p:txBody>
      </p:sp>
      <p:sp>
        <p:nvSpPr>
          <p:cNvPr id="140" name="Google Shape;140;p20"/>
          <p:cNvSpPr txBox="1">
            <a:spLocks noGrp="1"/>
          </p:cNvSpPr>
          <p:nvPr>
            <p:ph type="body" idx="1"/>
          </p:nvPr>
        </p:nvSpPr>
        <p:spPr>
          <a:xfrm>
            <a:off x="4891175" y="1069200"/>
            <a:ext cx="3942600" cy="3005100"/>
          </a:xfrm>
          <a:prstGeom prst="rect">
            <a:avLst/>
          </a:prstGeom>
        </p:spPr>
        <p:txBody>
          <a:bodyPr spcFirstLastPara="1" wrap="square" lIns="91425" tIns="91425" rIns="91425" bIns="91425" anchor="ctr" anchorCtr="0">
            <a:noAutofit/>
          </a:bodyPr>
          <a:lstStyle/>
          <a:p>
            <a:pPr marL="285750" indent="-285750">
              <a:spcAft>
                <a:spcPts val="1600"/>
              </a:spcAft>
            </a:pPr>
            <a:r>
              <a:rPr lang="fr-FR" dirty="0" smtClean="0">
                <a:solidFill>
                  <a:srgbClr val="71FA6A"/>
                </a:solidFill>
              </a:rPr>
              <a:t>L’entretien </a:t>
            </a:r>
            <a:r>
              <a:rPr lang="fr-FR" dirty="0">
                <a:solidFill>
                  <a:srgbClr val="71FA6A"/>
                </a:solidFill>
              </a:rPr>
              <a:t>de pré </a:t>
            </a:r>
            <a:r>
              <a:rPr lang="fr-FR" dirty="0" smtClean="0">
                <a:solidFill>
                  <a:srgbClr val="71FA6A"/>
                </a:solidFill>
              </a:rPr>
              <a:t>admission: un élément important pour un accompagnement réussi</a:t>
            </a:r>
            <a:endParaRPr lang="fr-FR" dirty="0">
              <a:solidFill>
                <a:srgbClr val="71FA6A"/>
              </a:solidFill>
            </a:endParaRPr>
          </a:p>
          <a:p>
            <a:pPr marL="285750" indent="-285750">
              <a:spcAft>
                <a:spcPts val="1600"/>
              </a:spcAft>
            </a:pPr>
            <a:r>
              <a:rPr lang="fr-FR" dirty="0" smtClean="0">
                <a:solidFill>
                  <a:srgbClr val="71FA6A"/>
                </a:solidFill>
              </a:rPr>
              <a:t>L’EHPAD : Prolongement </a:t>
            </a:r>
            <a:r>
              <a:rPr lang="fr-FR" dirty="0">
                <a:solidFill>
                  <a:srgbClr val="71FA6A"/>
                </a:solidFill>
              </a:rPr>
              <a:t>du domicile</a:t>
            </a:r>
          </a:p>
          <a:p>
            <a:pPr marL="285750" indent="-285750">
              <a:spcAft>
                <a:spcPts val="1600"/>
              </a:spcAft>
            </a:pPr>
            <a:r>
              <a:rPr lang="fr-FR" dirty="0">
                <a:solidFill>
                  <a:srgbClr val="FFFF00"/>
                </a:solidFill>
              </a:rPr>
              <a:t>Le service animation, pierre angulaire de la vie qui entre dans nos établissements.</a:t>
            </a:r>
          </a:p>
          <a:p>
            <a:pPr marL="0" lvl="0" indent="0" algn="l" rtl="0">
              <a:spcBef>
                <a:spcPts val="0"/>
              </a:spcBef>
              <a:spcAft>
                <a:spcPts val="1600"/>
              </a:spcAft>
              <a:buNone/>
            </a:pPr>
            <a:endParaRPr dirty="0"/>
          </a:p>
        </p:txBody>
      </p:sp>
      <p:sp>
        <p:nvSpPr>
          <p:cNvPr id="2" name="Espace réservé du numéro de diapositive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5</a:t>
            </a:fld>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2"/>
          <p:cNvSpPr txBox="1">
            <a:spLocks noGrp="1"/>
          </p:cNvSpPr>
          <p:nvPr>
            <p:ph type="title"/>
          </p:nvPr>
        </p:nvSpPr>
        <p:spPr>
          <a:xfrm>
            <a:off x="312850" y="1069200"/>
            <a:ext cx="3942600" cy="300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dirty="0" smtClean="0"/>
              <a:t>Les </a:t>
            </a:r>
            <a:r>
              <a:rPr lang="fr" dirty="0"/>
              <a:t>instances permettant l’expression du résident</a:t>
            </a:r>
            <a:endParaRPr dirty="0"/>
          </a:p>
        </p:txBody>
      </p:sp>
      <p:sp>
        <p:nvSpPr>
          <p:cNvPr id="152" name="Google Shape;152;p22"/>
          <p:cNvSpPr txBox="1">
            <a:spLocks noGrp="1"/>
          </p:cNvSpPr>
          <p:nvPr>
            <p:ph type="body" idx="1"/>
          </p:nvPr>
        </p:nvSpPr>
        <p:spPr>
          <a:xfrm>
            <a:off x="4891175" y="1069200"/>
            <a:ext cx="3942600" cy="3005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fr" dirty="0" smtClean="0">
                <a:solidFill>
                  <a:srgbClr val="FFFF00"/>
                </a:solidFill>
              </a:rPr>
              <a:t>CVS : </a:t>
            </a:r>
            <a:r>
              <a:rPr lang="fr" dirty="0">
                <a:solidFill>
                  <a:srgbClr val="FFFF00"/>
                </a:solidFill>
              </a:rPr>
              <a:t>composition et compétences prévues par </a:t>
            </a:r>
            <a:r>
              <a:rPr lang="fr" dirty="0" smtClean="0">
                <a:solidFill>
                  <a:srgbClr val="FFFF00"/>
                </a:solidFill>
              </a:rPr>
              <a:t>decret.</a:t>
            </a:r>
            <a:endParaRPr dirty="0">
              <a:solidFill>
                <a:srgbClr val="FFFF00"/>
              </a:solidFill>
            </a:endParaRPr>
          </a:p>
          <a:p>
            <a:pPr marL="0" lvl="0" indent="0" algn="l" rtl="0">
              <a:spcBef>
                <a:spcPts val="1600"/>
              </a:spcBef>
              <a:spcAft>
                <a:spcPts val="0"/>
              </a:spcAft>
              <a:buNone/>
            </a:pPr>
            <a:r>
              <a:rPr lang="fr" dirty="0">
                <a:solidFill>
                  <a:srgbClr val="FFFF00"/>
                </a:solidFill>
              </a:rPr>
              <a:t>la commission </a:t>
            </a:r>
            <a:r>
              <a:rPr lang="fr" dirty="0" smtClean="0">
                <a:solidFill>
                  <a:srgbClr val="FFFF00"/>
                </a:solidFill>
              </a:rPr>
              <a:t>menu.</a:t>
            </a:r>
            <a:endParaRPr dirty="0">
              <a:solidFill>
                <a:srgbClr val="FFFF00"/>
              </a:solidFill>
            </a:endParaRPr>
          </a:p>
          <a:p>
            <a:pPr marL="0" lvl="0" indent="0" algn="l" rtl="0">
              <a:spcBef>
                <a:spcPts val="1600"/>
              </a:spcBef>
              <a:spcAft>
                <a:spcPts val="0"/>
              </a:spcAft>
              <a:buNone/>
            </a:pPr>
            <a:r>
              <a:rPr lang="fr" dirty="0">
                <a:solidFill>
                  <a:srgbClr val="FFFF00"/>
                </a:solidFill>
              </a:rPr>
              <a:t>la commission </a:t>
            </a:r>
            <a:r>
              <a:rPr lang="fr" dirty="0" smtClean="0">
                <a:solidFill>
                  <a:srgbClr val="FFFF00"/>
                </a:solidFill>
              </a:rPr>
              <a:t>animation.</a:t>
            </a:r>
            <a:endParaRPr dirty="0">
              <a:solidFill>
                <a:srgbClr val="FFFF00"/>
              </a:solidFill>
            </a:endParaRPr>
          </a:p>
          <a:p>
            <a:pPr marL="0" lvl="0" indent="0" algn="l" rtl="0">
              <a:spcBef>
                <a:spcPts val="1600"/>
              </a:spcBef>
              <a:spcAft>
                <a:spcPts val="1600"/>
              </a:spcAft>
              <a:buNone/>
            </a:pPr>
            <a:endParaRPr dirty="0"/>
          </a:p>
        </p:txBody>
      </p:sp>
      <p:sp>
        <p:nvSpPr>
          <p:cNvPr id="2" name="Espace réservé du numéro de diapositive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6</a:t>
            </a:fld>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3"/>
          <p:cNvSpPr txBox="1">
            <a:spLocks noGrp="1"/>
          </p:cNvSpPr>
          <p:nvPr>
            <p:ph type="title"/>
          </p:nvPr>
        </p:nvSpPr>
        <p:spPr>
          <a:xfrm>
            <a:off x="312850" y="1069200"/>
            <a:ext cx="3942600" cy="300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dirty="0" smtClean="0"/>
              <a:t>Les </a:t>
            </a:r>
            <a:r>
              <a:rPr lang="fr" dirty="0"/>
              <a:t>autres moyens </a:t>
            </a:r>
            <a:r>
              <a:rPr lang="fr" dirty="0" smtClean="0"/>
              <a:t>d’expression :</a:t>
            </a:r>
            <a:endParaRPr dirty="0"/>
          </a:p>
        </p:txBody>
      </p:sp>
      <p:sp>
        <p:nvSpPr>
          <p:cNvPr id="158" name="Google Shape;158;p23"/>
          <p:cNvSpPr txBox="1">
            <a:spLocks noGrp="1"/>
          </p:cNvSpPr>
          <p:nvPr>
            <p:ph type="body" idx="1"/>
          </p:nvPr>
        </p:nvSpPr>
        <p:spPr>
          <a:xfrm>
            <a:off x="4891175" y="1069200"/>
            <a:ext cx="3942600" cy="3005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fr" dirty="0" smtClean="0">
                <a:solidFill>
                  <a:srgbClr val="71FA6A"/>
                </a:solidFill>
              </a:rPr>
              <a:t>Un outil : </a:t>
            </a:r>
            <a:r>
              <a:rPr lang="fr" dirty="0">
                <a:solidFill>
                  <a:srgbClr val="71FA6A"/>
                </a:solidFill>
              </a:rPr>
              <a:t>la fiche d’évènement indésirable pour y formaliser les </a:t>
            </a:r>
            <a:r>
              <a:rPr lang="fr" dirty="0" smtClean="0">
                <a:solidFill>
                  <a:srgbClr val="71FA6A"/>
                </a:solidFill>
              </a:rPr>
              <a:t>réclamations.</a:t>
            </a:r>
            <a:endParaRPr dirty="0">
              <a:solidFill>
                <a:srgbClr val="71FA6A"/>
              </a:solidFill>
            </a:endParaRPr>
          </a:p>
          <a:p>
            <a:pPr marL="0" lvl="0" indent="0" algn="l" rtl="0">
              <a:spcBef>
                <a:spcPts val="1600"/>
              </a:spcBef>
              <a:spcAft>
                <a:spcPts val="1600"/>
              </a:spcAft>
              <a:buNone/>
            </a:pPr>
            <a:r>
              <a:rPr lang="fr" u="sng" dirty="0">
                <a:solidFill>
                  <a:srgbClr val="71FA6A"/>
                </a:solidFill>
              </a:rPr>
              <a:t>l’entretien </a:t>
            </a:r>
            <a:r>
              <a:rPr lang="fr" u="sng" dirty="0" smtClean="0">
                <a:solidFill>
                  <a:srgbClr val="71FA6A"/>
                </a:solidFill>
              </a:rPr>
              <a:t>direct : </a:t>
            </a:r>
            <a:r>
              <a:rPr lang="fr" u="sng" dirty="0">
                <a:solidFill>
                  <a:srgbClr val="71FA6A"/>
                </a:solidFill>
              </a:rPr>
              <a:t>avec la direction ou les responsables de </a:t>
            </a:r>
            <a:r>
              <a:rPr lang="fr" u="sng" dirty="0" smtClean="0">
                <a:solidFill>
                  <a:srgbClr val="71FA6A"/>
                </a:solidFill>
              </a:rPr>
              <a:t>service</a:t>
            </a:r>
          </a:p>
          <a:p>
            <a:pPr marL="0" lvl="0" indent="0" algn="l" rtl="0">
              <a:spcBef>
                <a:spcPts val="1600"/>
              </a:spcBef>
              <a:spcAft>
                <a:spcPts val="1600"/>
              </a:spcAft>
              <a:buNone/>
            </a:pPr>
            <a:r>
              <a:rPr lang="fr" dirty="0" smtClean="0">
                <a:solidFill>
                  <a:srgbClr val="FFFF00"/>
                </a:solidFill>
              </a:rPr>
              <a:t>Point d’attention : Il faut veiller </a:t>
            </a:r>
            <a:r>
              <a:rPr lang="fr-FR" dirty="0" smtClean="0">
                <a:solidFill>
                  <a:srgbClr val="FFFF00"/>
                </a:solidFill>
              </a:rPr>
              <a:t>à la préservation continue d’un juste équilibre entre les besoins individuels et la vie du collectif</a:t>
            </a:r>
            <a:endParaRPr dirty="0">
              <a:solidFill>
                <a:srgbClr val="FFFF00"/>
              </a:solidFill>
            </a:endParaRPr>
          </a:p>
        </p:txBody>
      </p:sp>
      <p:sp>
        <p:nvSpPr>
          <p:cNvPr id="2" name="Espace réservé du numéro de diapositive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7</a:t>
            </a:fld>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L’usager participe à la vie et l’organisation de l’</a:t>
            </a:r>
            <a:r>
              <a:rPr lang="fr-FR" dirty="0"/>
              <a:t>E</a:t>
            </a:r>
            <a:r>
              <a:rPr lang="fr-FR" dirty="0" smtClean="0"/>
              <a:t>HPAD</a:t>
            </a:r>
            <a:endParaRPr lang="fr-FR" dirty="0"/>
          </a:p>
        </p:txBody>
      </p:sp>
      <p:sp>
        <p:nvSpPr>
          <p:cNvPr id="3" name="Espace réservé du texte 2"/>
          <p:cNvSpPr>
            <a:spLocks noGrp="1"/>
          </p:cNvSpPr>
          <p:nvPr>
            <p:ph type="body" idx="1"/>
          </p:nvPr>
        </p:nvSpPr>
        <p:spPr/>
        <p:txBody>
          <a:bodyPr/>
          <a:lstStyle/>
          <a:p>
            <a:pPr>
              <a:buFont typeface="Wingdings" panose="05000000000000000000" pitchFamily="2" charset="2"/>
              <a:buChar char="Ø"/>
            </a:pPr>
            <a:r>
              <a:rPr lang="fr-FR" dirty="0" smtClean="0">
                <a:solidFill>
                  <a:srgbClr val="71FA6A"/>
                </a:solidFill>
              </a:rPr>
              <a:t>Le projet d’établissement</a:t>
            </a:r>
          </a:p>
          <a:p>
            <a:pPr>
              <a:buFont typeface="Wingdings" panose="05000000000000000000" pitchFamily="2" charset="2"/>
              <a:buChar char="Ø"/>
            </a:pPr>
            <a:endParaRPr lang="fr-FR" dirty="0" smtClean="0">
              <a:solidFill>
                <a:srgbClr val="71FA6A"/>
              </a:solidFill>
            </a:endParaRPr>
          </a:p>
          <a:p>
            <a:pPr>
              <a:buFont typeface="Wingdings" panose="05000000000000000000" pitchFamily="2" charset="2"/>
              <a:buChar char="Ø"/>
            </a:pPr>
            <a:r>
              <a:rPr lang="fr-FR" dirty="0" smtClean="0">
                <a:solidFill>
                  <a:srgbClr val="71FA6A"/>
                </a:solidFill>
              </a:rPr>
              <a:t>Les évaluations internes et externes</a:t>
            </a:r>
            <a:endParaRPr lang="fr-FR" dirty="0">
              <a:solidFill>
                <a:srgbClr val="71FA6A"/>
              </a:solidFill>
            </a:endParaRPr>
          </a:p>
        </p:txBody>
      </p:sp>
      <p:sp>
        <p:nvSpPr>
          <p:cNvPr id="4" name="Espace réservé du numéro de diapositive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8</a:t>
            </a:fld>
            <a:endParaRPr lang="fr-FR"/>
          </a:p>
        </p:txBody>
      </p:sp>
    </p:spTree>
    <p:extLst>
      <p:ext uri="{BB962C8B-B14F-4D97-AF65-F5344CB8AC3E}">
        <p14:creationId xmlns:p14="http://schemas.microsoft.com/office/powerpoint/2010/main" val="16374108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1"/>
          <p:cNvSpPr txBox="1">
            <a:spLocks noGrp="1"/>
          </p:cNvSpPr>
          <p:nvPr>
            <p:ph type="title"/>
          </p:nvPr>
        </p:nvSpPr>
        <p:spPr>
          <a:xfrm>
            <a:off x="312850" y="1069200"/>
            <a:ext cx="3942600" cy="300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dirty="0" smtClean="0"/>
              <a:t>Les </a:t>
            </a:r>
            <a:r>
              <a:rPr lang="fr" dirty="0"/>
              <a:t>relations avec les résidents</a:t>
            </a:r>
            <a:endParaRPr dirty="0"/>
          </a:p>
        </p:txBody>
      </p:sp>
      <p:sp>
        <p:nvSpPr>
          <p:cNvPr id="146" name="Google Shape;146;p21"/>
          <p:cNvSpPr txBox="1">
            <a:spLocks noGrp="1"/>
          </p:cNvSpPr>
          <p:nvPr>
            <p:ph type="body" idx="1"/>
          </p:nvPr>
        </p:nvSpPr>
        <p:spPr>
          <a:xfrm>
            <a:off x="4891175" y="1069200"/>
            <a:ext cx="3942600" cy="3005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dirty="0"/>
          </a:p>
          <a:p>
            <a:pPr marL="0" lvl="0" indent="0" algn="l" rtl="0">
              <a:spcBef>
                <a:spcPts val="1600"/>
              </a:spcBef>
              <a:spcAft>
                <a:spcPts val="0"/>
              </a:spcAft>
              <a:buNone/>
            </a:pPr>
            <a:r>
              <a:rPr lang="fr" dirty="0">
                <a:solidFill>
                  <a:srgbClr val="71FA6A"/>
                </a:solidFill>
              </a:rPr>
              <a:t>résident = chef </a:t>
            </a:r>
            <a:r>
              <a:rPr lang="fr" dirty="0" smtClean="0">
                <a:solidFill>
                  <a:srgbClr val="71FA6A"/>
                </a:solidFill>
              </a:rPr>
              <a:t>d’orchestre </a:t>
            </a:r>
            <a:endParaRPr dirty="0">
              <a:solidFill>
                <a:srgbClr val="71FA6A"/>
              </a:solidFill>
            </a:endParaRPr>
          </a:p>
          <a:p>
            <a:pPr marL="0" lvl="0" indent="0" algn="l" rtl="0">
              <a:spcBef>
                <a:spcPts val="1600"/>
              </a:spcBef>
              <a:spcAft>
                <a:spcPts val="0"/>
              </a:spcAft>
              <a:buNone/>
            </a:pPr>
            <a:r>
              <a:rPr lang="fr" dirty="0">
                <a:solidFill>
                  <a:srgbClr val="71FA6A"/>
                </a:solidFill>
              </a:rPr>
              <a:t>Il  participe (entre autre) </a:t>
            </a:r>
            <a:r>
              <a:rPr lang="fr" dirty="0" smtClean="0">
                <a:solidFill>
                  <a:srgbClr val="71FA6A"/>
                </a:solidFill>
              </a:rPr>
              <a:t>à </a:t>
            </a:r>
            <a:r>
              <a:rPr lang="fr" dirty="0">
                <a:solidFill>
                  <a:srgbClr val="71FA6A"/>
                </a:solidFill>
              </a:rPr>
              <a:t>son projet </a:t>
            </a:r>
            <a:r>
              <a:rPr lang="fr" dirty="0" smtClean="0">
                <a:solidFill>
                  <a:srgbClr val="71FA6A"/>
                </a:solidFill>
              </a:rPr>
              <a:t>d’accompagnement, il est au centre de notre attention.</a:t>
            </a:r>
          </a:p>
          <a:p>
            <a:pPr marL="0" lvl="0" indent="0" algn="l" rtl="0">
              <a:spcBef>
                <a:spcPts val="1600"/>
              </a:spcBef>
              <a:spcAft>
                <a:spcPts val="0"/>
              </a:spcAft>
              <a:buNone/>
            </a:pPr>
            <a:r>
              <a:rPr lang="fr" dirty="0" smtClean="0">
                <a:solidFill>
                  <a:srgbClr val="FFFF00"/>
                </a:solidFill>
              </a:rPr>
              <a:t>Un objectif : maintenir le lien social, faire venir du monde de l’extérieur ….</a:t>
            </a:r>
          </a:p>
          <a:p>
            <a:pPr marL="0" lvl="0" indent="0" algn="l" rtl="0">
              <a:spcBef>
                <a:spcPts val="1600"/>
              </a:spcBef>
              <a:spcAft>
                <a:spcPts val="0"/>
              </a:spcAft>
              <a:buNone/>
            </a:pPr>
            <a:r>
              <a:rPr lang="fr" dirty="0" smtClean="0">
                <a:solidFill>
                  <a:srgbClr val="FFFF00"/>
                </a:solidFill>
              </a:rPr>
              <a:t>Les nouvelles technologies au service de nos aînés.</a:t>
            </a:r>
            <a:endParaRPr dirty="0">
              <a:solidFill>
                <a:srgbClr val="FFFF00"/>
              </a:solidFill>
            </a:endParaRPr>
          </a:p>
          <a:p>
            <a:pPr marL="0" lvl="0" indent="0" algn="l" rtl="0">
              <a:spcBef>
                <a:spcPts val="1600"/>
              </a:spcBef>
              <a:spcAft>
                <a:spcPts val="0"/>
              </a:spcAft>
              <a:buNone/>
            </a:pPr>
            <a:endParaRPr dirty="0"/>
          </a:p>
          <a:p>
            <a:pPr marL="0" lvl="0" indent="0" algn="l" rtl="0">
              <a:spcBef>
                <a:spcPts val="1600"/>
              </a:spcBef>
              <a:spcAft>
                <a:spcPts val="1600"/>
              </a:spcAft>
              <a:buNone/>
            </a:pPr>
            <a:endParaRPr dirty="0"/>
          </a:p>
        </p:txBody>
      </p:sp>
      <p:sp>
        <p:nvSpPr>
          <p:cNvPr id="2" name="Espace réservé du numéro de diapositive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9</a:t>
            </a:fld>
            <a:endParaRPr lang="fr-FR"/>
          </a:p>
        </p:txBody>
      </p:sp>
    </p:spTree>
    <p:extLst>
      <p:ext uri="{BB962C8B-B14F-4D97-AF65-F5344CB8AC3E}">
        <p14:creationId xmlns:p14="http://schemas.microsoft.com/office/powerpoint/2010/main" val="109680233"/>
      </p:ext>
    </p:extLst>
  </p:cSld>
  <p:clrMapOvr>
    <a:masterClrMapping/>
  </p:clrMapOvr>
  <p:timing>
    <p:tnLst>
      <p:par>
        <p:cTn id="1" dur="indefinite" restart="never" nodeType="tmRoot"/>
      </p:par>
    </p:tnLst>
  </p:timing>
</p:sld>
</file>

<file path=ppt/theme/theme1.xml><?xml version="1.0" encoding="utf-8"?>
<a:theme xmlns:a="http://schemas.openxmlformats.org/drawingml/2006/main"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979</TotalTime>
  <Words>1506</Words>
  <Application>Microsoft Office PowerPoint</Application>
  <PresentationFormat>Affichage à l'écran (16:9)</PresentationFormat>
  <Paragraphs>193</Paragraphs>
  <Slides>16</Slides>
  <Notes>16</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16</vt:i4>
      </vt:variant>
    </vt:vector>
  </HeadingPairs>
  <TitlesOfParts>
    <vt:vector size="20" baseType="lpstr">
      <vt:lpstr>Roboto</vt:lpstr>
      <vt:lpstr>Arial</vt:lpstr>
      <vt:lpstr>Wingdings</vt:lpstr>
      <vt:lpstr>Geometric</vt:lpstr>
      <vt:lpstr>LES RELATIONS AVEC LES RÉSIDENTS ET AVEC LES FAMILLES</vt:lpstr>
      <vt:lpstr>Une loi: loi 2002-2 rénovant l’action sociale et médicosociale</vt:lpstr>
      <vt:lpstr>La loi 2002-2 précise les droits et les devoirs du résident</vt:lpstr>
      <vt:lpstr>Un changement de paradigme</vt:lpstr>
      <vt:lpstr>L’EHPAD : un lieu ou l’on vit avant d’être un lieu ou l’on soigne</vt:lpstr>
      <vt:lpstr>Les instances permettant l’expression du résident</vt:lpstr>
      <vt:lpstr>Les autres moyens d’expression :</vt:lpstr>
      <vt:lpstr>L’usager participe à la vie et l’organisation de l’EHPAD</vt:lpstr>
      <vt:lpstr>Les relations avec les résidents</vt:lpstr>
      <vt:lpstr>Un résident de plus en plus exigeant? </vt:lpstr>
      <vt:lpstr>Les relations avec les communautés religieuses</vt:lpstr>
      <vt:lpstr>Les relations avec les communautés religieuses</vt:lpstr>
      <vt:lpstr>La communauté religieuse dans l’EHPAD:</vt:lpstr>
      <vt:lpstr>les relations avec les familles et/ou l’entourage du résident</vt:lpstr>
      <vt:lpstr>Les relations avec les familles et/ou l’entourage du résident</vt:lpstr>
      <vt:lpstr>Nous vous remercions de votre attention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RELATIONS AVEC LES RÉSIDENTS ET AVEC LES FAMILLES</dc:title>
  <dc:creator>Myriam DELSARTE</dc:creator>
  <cp:lastModifiedBy>Dominique Pierre RAVET</cp:lastModifiedBy>
  <cp:revision>35</cp:revision>
  <cp:lastPrinted>2020-01-28T17:47:40Z</cp:lastPrinted>
  <dcterms:modified xsi:type="dcterms:W3CDTF">2020-01-28T20:29:30Z</dcterms:modified>
</cp:coreProperties>
</file>