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7" r:id="rId4"/>
    <p:sldId id="269" r:id="rId5"/>
    <p:sldId id="268" r:id="rId6"/>
    <p:sldId id="270" r:id="rId7"/>
    <p:sldId id="264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3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85F939-F69A-40BA-B93F-6B621448257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CAC9823-7E1F-4A7B-9F9C-5A2F96EC6599}">
      <dgm:prSet phldrT="[Texte]"/>
      <dgm:spPr/>
      <dgm:t>
        <a:bodyPr/>
        <a:lstStyle/>
        <a:p>
          <a:r>
            <a:rPr lang="fr-FR" dirty="0"/>
            <a:t>Visibilité, lisibilité</a:t>
          </a:r>
        </a:p>
      </dgm:t>
    </dgm:pt>
    <dgm:pt modelId="{3CABE838-879A-42C6-8AB2-26A392A9BBA1}" type="parTrans" cxnId="{CFE188A0-B120-455A-9168-F150C864C2BA}">
      <dgm:prSet/>
      <dgm:spPr/>
      <dgm:t>
        <a:bodyPr/>
        <a:lstStyle/>
        <a:p>
          <a:endParaRPr lang="fr-FR"/>
        </a:p>
      </dgm:t>
    </dgm:pt>
    <dgm:pt modelId="{D009BD50-2996-4B0D-8896-89B9DDEC7719}" type="sibTrans" cxnId="{CFE188A0-B120-455A-9168-F150C864C2BA}">
      <dgm:prSet/>
      <dgm:spPr/>
      <dgm:t>
        <a:bodyPr/>
        <a:lstStyle/>
        <a:p>
          <a:endParaRPr lang="fr-FR"/>
        </a:p>
      </dgm:t>
    </dgm:pt>
    <dgm:pt modelId="{E69E190C-B0B3-474D-8FE0-B558983F67CD}">
      <dgm:prSet phldrT="[Texte]"/>
      <dgm:spPr/>
      <dgm:t>
        <a:bodyPr/>
        <a:lstStyle/>
        <a:p>
          <a:r>
            <a:rPr lang="fr-FR" dirty="0"/>
            <a:t>Sigle et logo</a:t>
          </a:r>
        </a:p>
      </dgm:t>
    </dgm:pt>
    <dgm:pt modelId="{5509277E-7C8A-4DA9-8618-02CE1B48FEC3}" type="parTrans" cxnId="{2F02ACAF-E3D9-45D3-99E8-DA900D6D0DC9}">
      <dgm:prSet/>
      <dgm:spPr/>
      <dgm:t>
        <a:bodyPr/>
        <a:lstStyle/>
        <a:p>
          <a:endParaRPr lang="fr-FR"/>
        </a:p>
      </dgm:t>
    </dgm:pt>
    <dgm:pt modelId="{A3214BF8-C3E6-4E17-95CD-03C063FAE4B0}" type="sibTrans" cxnId="{2F02ACAF-E3D9-45D3-99E8-DA900D6D0DC9}">
      <dgm:prSet/>
      <dgm:spPr/>
      <dgm:t>
        <a:bodyPr/>
        <a:lstStyle/>
        <a:p>
          <a:endParaRPr lang="fr-FR"/>
        </a:p>
      </dgm:t>
    </dgm:pt>
    <dgm:pt modelId="{2CD699D2-FC3E-4AD6-84BE-93501F9B8267}">
      <dgm:prSet phldrT="[Texte]"/>
      <dgm:spPr/>
      <dgm:t>
        <a:bodyPr/>
        <a:lstStyle/>
        <a:p>
          <a:r>
            <a:rPr lang="fr-FR" dirty="0"/>
            <a:t>Communication interne</a:t>
          </a:r>
        </a:p>
      </dgm:t>
    </dgm:pt>
    <dgm:pt modelId="{1457DD42-AD27-4E14-9BBA-F2B0256285CB}" type="parTrans" cxnId="{1CCEAB2C-162C-4BC7-AE0F-F7A26B96C9AE}">
      <dgm:prSet/>
      <dgm:spPr/>
      <dgm:t>
        <a:bodyPr/>
        <a:lstStyle/>
        <a:p>
          <a:endParaRPr lang="fr-FR"/>
        </a:p>
      </dgm:t>
    </dgm:pt>
    <dgm:pt modelId="{3EE0B181-33CA-4459-AB88-757CEB8DAAAE}" type="sibTrans" cxnId="{1CCEAB2C-162C-4BC7-AE0F-F7A26B96C9AE}">
      <dgm:prSet/>
      <dgm:spPr/>
      <dgm:t>
        <a:bodyPr/>
        <a:lstStyle/>
        <a:p>
          <a:endParaRPr lang="fr-FR"/>
        </a:p>
      </dgm:t>
    </dgm:pt>
    <dgm:pt modelId="{16C3934C-E3F9-4324-9558-2EC40EB7F923}">
      <dgm:prSet phldrT="[Texte]"/>
      <dgm:spPr/>
      <dgm:t>
        <a:bodyPr/>
        <a:lstStyle/>
        <a:p>
          <a:r>
            <a:rPr lang="fr-FR" dirty="0"/>
            <a:t>Transmission, enracinement</a:t>
          </a:r>
        </a:p>
      </dgm:t>
    </dgm:pt>
    <dgm:pt modelId="{C57C0A29-3DF1-4967-A60E-D2C8B0EB0F28}" type="parTrans" cxnId="{65C56A2E-613A-46EE-8F54-92796E4C08D9}">
      <dgm:prSet/>
      <dgm:spPr/>
      <dgm:t>
        <a:bodyPr/>
        <a:lstStyle/>
        <a:p>
          <a:endParaRPr lang="fr-FR"/>
        </a:p>
      </dgm:t>
    </dgm:pt>
    <dgm:pt modelId="{BD87AD95-21FA-423D-B086-F6943741FECC}" type="sibTrans" cxnId="{65C56A2E-613A-46EE-8F54-92796E4C08D9}">
      <dgm:prSet/>
      <dgm:spPr/>
      <dgm:t>
        <a:bodyPr/>
        <a:lstStyle/>
        <a:p>
          <a:endParaRPr lang="fr-FR"/>
        </a:p>
      </dgm:t>
    </dgm:pt>
    <dgm:pt modelId="{EB3778B1-5D2E-404E-A8BD-A14ABAD4A3D7}">
      <dgm:prSet phldrT="[Texte]"/>
      <dgm:spPr/>
      <dgm:t>
        <a:bodyPr/>
        <a:lstStyle/>
        <a:p>
          <a:r>
            <a:rPr lang="fr-FR" dirty="0"/>
            <a:t>En lien étroit avec les congrégations</a:t>
          </a:r>
        </a:p>
      </dgm:t>
    </dgm:pt>
    <dgm:pt modelId="{2F918110-B8E2-4DA6-98E4-81A161E817AD}" type="parTrans" cxnId="{E6710E71-8CB4-41F0-969B-4804DA2C9B7D}">
      <dgm:prSet/>
      <dgm:spPr/>
      <dgm:t>
        <a:bodyPr/>
        <a:lstStyle/>
        <a:p>
          <a:endParaRPr lang="fr-FR"/>
        </a:p>
      </dgm:t>
    </dgm:pt>
    <dgm:pt modelId="{F599DCD1-0F7B-41CE-81E9-E20D50835B8A}" type="sibTrans" cxnId="{E6710E71-8CB4-41F0-969B-4804DA2C9B7D}">
      <dgm:prSet/>
      <dgm:spPr/>
      <dgm:t>
        <a:bodyPr/>
        <a:lstStyle/>
        <a:p>
          <a:endParaRPr lang="fr-FR"/>
        </a:p>
      </dgm:t>
    </dgm:pt>
    <dgm:pt modelId="{DAE1B68F-3B28-4E2D-B5DB-59F31F5312A9}">
      <dgm:prSet phldrT="[Texte]"/>
      <dgm:spPr/>
      <dgm:t>
        <a:bodyPr/>
        <a:lstStyle/>
        <a:p>
          <a:r>
            <a:rPr lang="fr-FR" dirty="0"/>
            <a:t>En coopération avec les services diocésains</a:t>
          </a:r>
        </a:p>
      </dgm:t>
    </dgm:pt>
    <dgm:pt modelId="{C85C1D8C-9538-4770-9A86-F6032859227D}" type="parTrans" cxnId="{EB64AFEB-8223-4AA0-8ACE-8E8644BB7E4D}">
      <dgm:prSet/>
      <dgm:spPr/>
      <dgm:t>
        <a:bodyPr/>
        <a:lstStyle/>
        <a:p>
          <a:endParaRPr lang="fr-FR"/>
        </a:p>
      </dgm:t>
    </dgm:pt>
    <dgm:pt modelId="{6A650264-CA28-4C2B-9151-D6EE7244B592}" type="sibTrans" cxnId="{EB64AFEB-8223-4AA0-8ACE-8E8644BB7E4D}">
      <dgm:prSet/>
      <dgm:spPr/>
      <dgm:t>
        <a:bodyPr/>
        <a:lstStyle/>
        <a:p>
          <a:endParaRPr lang="fr-FR"/>
        </a:p>
      </dgm:t>
    </dgm:pt>
    <dgm:pt modelId="{FB0BE9E9-30FA-42A8-94E2-BDD4F7504B4C}">
      <dgm:prSet phldrT="[Texte]"/>
      <dgm:spPr/>
      <dgm:t>
        <a:bodyPr/>
        <a:lstStyle/>
        <a:p>
          <a:r>
            <a:rPr lang="fr-FR" dirty="0"/>
            <a:t>Elargir les cercles</a:t>
          </a:r>
        </a:p>
      </dgm:t>
    </dgm:pt>
    <dgm:pt modelId="{CC618C63-D123-4349-90E1-B99B4AA2CEB6}" type="parTrans" cxnId="{9EBE71AE-4FF2-4519-AB77-C729CBF76D3C}">
      <dgm:prSet/>
      <dgm:spPr/>
      <dgm:t>
        <a:bodyPr/>
        <a:lstStyle/>
        <a:p>
          <a:endParaRPr lang="fr-FR"/>
        </a:p>
      </dgm:t>
    </dgm:pt>
    <dgm:pt modelId="{9CB2AA02-863A-498D-AAB2-49C8AD7E13DF}" type="sibTrans" cxnId="{9EBE71AE-4FF2-4519-AB77-C729CBF76D3C}">
      <dgm:prSet/>
      <dgm:spPr/>
      <dgm:t>
        <a:bodyPr/>
        <a:lstStyle/>
        <a:p>
          <a:endParaRPr lang="fr-FR"/>
        </a:p>
      </dgm:t>
    </dgm:pt>
    <dgm:pt modelId="{AC0B9AA0-A304-4103-A4B7-C8296988B1B9}">
      <dgm:prSet phldrT="[Texte]"/>
      <dgm:spPr/>
      <dgm:t>
        <a:bodyPr/>
        <a:lstStyle/>
        <a:p>
          <a:r>
            <a:rPr lang="fr-FR" dirty="0"/>
            <a:t>Des propositions en régions</a:t>
          </a:r>
        </a:p>
      </dgm:t>
    </dgm:pt>
    <dgm:pt modelId="{C27DB263-0C38-46B4-BAAB-5C7DD20CBA3F}" type="parTrans" cxnId="{8830522C-1D83-4547-94C1-3AFE75ED62A2}">
      <dgm:prSet/>
      <dgm:spPr/>
      <dgm:t>
        <a:bodyPr/>
        <a:lstStyle/>
        <a:p>
          <a:endParaRPr lang="fr-FR"/>
        </a:p>
      </dgm:t>
    </dgm:pt>
    <dgm:pt modelId="{9E2AC9E3-CBC1-47F1-8844-94285AFA1086}" type="sibTrans" cxnId="{8830522C-1D83-4547-94C1-3AFE75ED62A2}">
      <dgm:prSet/>
      <dgm:spPr/>
      <dgm:t>
        <a:bodyPr/>
        <a:lstStyle/>
        <a:p>
          <a:endParaRPr lang="fr-FR"/>
        </a:p>
      </dgm:t>
    </dgm:pt>
    <dgm:pt modelId="{91F0BB06-79D5-4316-A4AE-09C4FEEFFCF2}">
      <dgm:prSet phldrT="[Texte]"/>
      <dgm:spPr/>
      <dgm:t>
        <a:bodyPr/>
        <a:lstStyle/>
        <a:p>
          <a:r>
            <a:rPr lang="fr-FR" dirty="0"/>
            <a:t>L’atelier comme forme d’ouverture</a:t>
          </a:r>
        </a:p>
      </dgm:t>
    </dgm:pt>
    <dgm:pt modelId="{54D74B7A-8DFA-4558-BC57-6B923D38E77A}" type="parTrans" cxnId="{D16D77F8-F558-4318-A467-0FC0562AAB8C}">
      <dgm:prSet/>
      <dgm:spPr/>
      <dgm:t>
        <a:bodyPr/>
        <a:lstStyle/>
        <a:p>
          <a:endParaRPr lang="fr-FR"/>
        </a:p>
      </dgm:t>
    </dgm:pt>
    <dgm:pt modelId="{07C9D8AE-5B88-494A-9FBC-1AFF41A1AE12}" type="sibTrans" cxnId="{D16D77F8-F558-4318-A467-0FC0562AAB8C}">
      <dgm:prSet/>
      <dgm:spPr/>
      <dgm:t>
        <a:bodyPr/>
        <a:lstStyle/>
        <a:p>
          <a:endParaRPr lang="fr-FR"/>
        </a:p>
      </dgm:t>
    </dgm:pt>
    <dgm:pt modelId="{9477B220-CA0C-475C-8659-927658740C47}">
      <dgm:prSet/>
      <dgm:spPr/>
      <dgm:t>
        <a:bodyPr/>
        <a:lstStyle/>
        <a:p>
          <a:r>
            <a:rPr lang="fr-FR" dirty="0"/>
            <a:t>Travail de fond</a:t>
          </a:r>
        </a:p>
      </dgm:t>
    </dgm:pt>
    <dgm:pt modelId="{0D14B6CC-26C8-446F-A95B-007E8913073E}" type="parTrans" cxnId="{C74D4B8D-AE52-4F62-A026-E6F34063F8EF}">
      <dgm:prSet/>
      <dgm:spPr/>
      <dgm:t>
        <a:bodyPr/>
        <a:lstStyle/>
        <a:p>
          <a:endParaRPr lang="fr-FR"/>
        </a:p>
      </dgm:t>
    </dgm:pt>
    <dgm:pt modelId="{E8C64496-06E6-4032-9194-836E36567EDC}" type="sibTrans" cxnId="{C74D4B8D-AE52-4F62-A026-E6F34063F8EF}">
      <dgm:prSet/>
      <dgm:spPr/>
      <dgm:t>
        <a:bodyPr/>
        <a:lstStyle/>
        <a:p>
          <a:endParaRPr lang="fr-FR"/>
        </a:p>
      </dgm:t>
    </dgm:pt>
    <dgm:pt modelId="{83F5F613-FC13-433B-8E6F-45E3E672E330}">
      <dgm:prSet/>
      <dgm:spPr/>
      <dgm:t>
        <a:bodyPr/>
        <a:lstStyle/>
        <a:p>
          <a:r>
            <a:rPr lang="fr-FR" dirty="0"/>
            <a:t>Publications</a:t>
          </a:r>
        </a:p>
      </dgm:t>
    </dgm:pt>
    <dgm:pt modelId="{DBDBC098-35AB-45F1-96F1-E3F9EF938066}" type="parTrans" cxnId="{A4AC7462-8DAB-4F8B-A206-29BD7E1DC4F6}">
      <dgm:prSet/>
      <dgm:spPr/>
      <dgm:t>
        <a:bodyPr/>
        <a:lstStyle/>
        <a:p>
          <a:endParaRPr lang="fr-FR"/>
        </a:p>
      </dgm:t>
    </dgm:pt>
    <dgm:pt modelId="{58CE87E9-0B8C-477C-851B-5F5CF0028EF3}" type="sibTrans" cxnId="{A4AC7462-8DAB-4F8B-A206-29BD7E1DC4F6}">
      <dgm:prSet/>
      <dgm:spPr/>
      <dgm:t>
        <a:bodyPr/>
        <a:lstStyle/>
        <a:p>
          <a:endParaRPr lang="fr-FR"/>
        </a:p>
      </dgm:t>
    </dgm:pt>
    <dgm:pt modelId="{C77C575C-8D31-4E2E-8C41-A7BC8BAE627B}">
      <dgm:prSet/>
      <dgm:spPr/>
      <dgm:t>
        <a:bodyPr/>
        <a:lstStyle/>
        <a:p>
          <a:r>
            <a:rPr lang="fr-FR" dirty="0"/>
            <a:t>Au service de la diaconie</a:t>
          </a:r>
        </a:p>
      </dgm:t>
    </dgm:pt>
    <dgm:pt modelId="{333EE8AE-7BCD-4560-B9AF-87AB39262EC3}" type="parTrans" cxnId="{529DB5AA-A8C5-478B-B7F7-717D1A3CC02E}">
      <dgm:prSet/>
      <dgm:spPr/>
      <dgm:t>
        <a:bodyPr/>
        <a:lstStyle/>
        <a:p>
          <a:endParaRPr lang="fr-FR"/>
        </a:p>
      </dgm:t>
    </dgm:pt>
    <dgm:pt modelId="{3264E62D-F3C6-41A4-B55A-D63B016D8443}" type="sibTrans" cxnId="{529DB5AA-A8C5-478B-B7F7-717D1A3CC02E}">
      <dgm:prSet/>
      <dgm:spPr/>
      <dgm:t>
        <a:bodyPr/>
        <a:lstStyle/>
        <a:p>
          <a:endParaRPr lang="fr-FR"/>
        </a:p>
      </dgm:t>
    </dgm:pt>
    <dgm:pt modelId="{C2D932EE-693D-4A99-B401-4574EF3B31FF}">
      <dgm:prSet/>
      <dgm:spPr/>
      <dgm:t>
        <a:bodyPr/>
        <a:lstStyle/>
        <a:p>
          <a:r>
            <a:rPr lang="fr-FR" dirty="0"/>
            <a:t>Sur les grands principes de la PSC</a:t>
          </a:r>
        </a:p>
      </dgm:t>
    </dgm:pt>
    <dgm:pt modelId="{1D51AAB2-BDC6-4E10-AAE4-C1BF4AC30CB3}" type="parTrans" cxnId="{BFFB3F56-B6EB-49AA-9FC6-679B1D40B686}">
      <dgm:prSet/>
      <dgm:spPr/>
      <dgm:t>
        <a:bodyPr/>
        <a:lstStyle/>
        <a:p>
          <a:endParaRPr lang="fr-FR"/>
        </a:p>
      </dgm:t>
    </dgm:pt>
    <dgm:pt modelId="{785CE0A1-9D8F-4F9A-8682-02556C1F5D37}" type="sibTrans" cxnId="{BFFB3F56-B6EB-49AA-9FC6-679B1D40B686}">
      <dgm:prSet/>
      <dgm:spPr/>
      <dgm:t>
        <a:bodyPr/>
        <a:lstStyle/>
        <a:p>
          <a:endParaRPr lang="fr-FR"/>
        </a:p>
      </dgm:t>
    </dgm:pt>
    <dgm:pt modelId="{07C6BA49-3C9E-4998-A467-B399A4D30596}">
      <dgm:prSet/>
      <dgm:spPr/>
      <dgm:t>
        <a:bodyPr/>
        <a:lstStyle/>
        <a:p>
          <a:r>
            <a:rPr lang="fr-FR" dirty="0"/>
            <a:t>Pour être identifié comme un lieu RESSOURCE</a:t>
          </a:r>
        </a:p>
      </dgm:t>
    </dgm:pt>
    <dgm:pt modelId="{224CE013-8FAB-4D5F-9C66-F77088D2E108}" type="parTrans" cxnId="{CF68A147-66E0-42D2-BD7E-601A26C00A9B}">
      <dgm:prSet/>
      <dgm:spPr/>
      <dgm:t>
        <a:bodyPr/>
        <a:lstStyle/>
        <a:p>
          <a:endParaRPr lang="fr-FR"/>
        </a:p>
      </dgm:t>
    </dgm:pt>
    <dgm:pt modelId="{11E648A2-BA03-49F3-A445-23AA26AC0F54}" type="sibTrans" cxnId="{CF68A147-66E0-42D2-BD7E-601A26C00A9B}">
      <dgm:prSet/>
      <dgm:spPr/>
      <dgm:t>
        <a:bodyPr/>
        <a:lstStyle/>
        <a:p>
          <a:endParaRPr lang="fr-FR"/>
        </a:p>
      </dgm:t>
    </dgm:pt>
    <dgm:pt modelId="{20497BAC-BF41-4149-A7DC-9BFCC33881CD}">
      <dgm:prSet/>
      <dgm:spPr/>
      <dgm:t>
        <a:bodyPr/>
        <a:lstStyle/>
        <a:p>
          <a:r>
            <a:rPr lang="fr-FR" dirty="0"/>
            <a:t>Travailler des thématiques accessibles à tous</a:t>
          </a:r>
        </a:p>
      </dgm:t>
    </dgm:pt>
    <dgm:pt modelId="{459ACAD0-C1F4-486A-B488-092FECF011D1}" type="parTrans" cxnId="{272675F3-1F8A-4A3A-A74B-E282C1F15D09}">
      <dgm:prSet/>
      <dgm:spPr/>
      <dgm:t>
        <a:bodyPr/>
        <a:lstStyle/>
        <a:p>
          <a:endParaRPr lang="fr-FR"/>
        </a:p>
      </dgm:t>
    </dgm:pt>
    <dgm:pt modelId="{AF50DAA7-052F-4AC6-800C-36F660F1C943}" type="sibTrans" cxnId="{272675F3-1F8A-4A3A-A74B-E282C1F15D09}">
      <dgm:prSet/>
      <dgm:spPr/>
      <dgm:t>
        <a:bodyPr/>
        <a:lstStyle/>
        <a:p>
          <a:endParaRPr lang="fr-FR"/>
        </a:p>
      </dgm:t>
    </dgm:pt>
    <dgm:pt modelId="{774AFD37-E557-47BB-9E34-1D6007698F21}">
      <dgm:prSet/>
      <dgm:spPr/>
      <dgm:t>
        <a:bodyPr/>
        <a:lstStyle/>
        <a:p>
          <a:r>
            <a:rPr lang="fr-FR" dirty="0"/>
            <a:t>Pour aider des professionnels à PENSER le travail</a:t>
          </a:r>
        </a:p>
      </dgm:t>
    </dgm:pt>
    <dgm:pt modelId="{30024FA1-DCAE-45E2-9A2A-CA052D77D245}" type="parTrans" cxnId="{B18C96CD-F449-4E9D-A474-EE08529E727F}">
      <dgm:prSet/>
      <dgm:spPr/>
      <dgm:t>
        <a:bodyPr/>
        <a:lstStyle/>
        <a:p>
          <a:endParaRPr lang="fr-FR"/>
        </a:p>
      </dgm:t>
    </dgm:pt>
    <dgm:pt modelId="{A7538EAD-8E71-497F-B7A7-7BE4A728E405}" type="sibTrans" cxnId="{B18C96CD-F449-4E9D-A474-EE08529E727F}">
      <dgm:prSet/>
      <dgm:spPr/>
      <dgm:t>
        <a:bodyPr/>
        <a:lstStyle/>
        <a:p>
          <a:endParaRPr lang="fr-FR"/>
        </a:p>
      </dgm:t>
    </dgm:pt>
    <dgm:pt modelId="{7B83B381-1C13-44A7-8756-4819CFA85853}">
      <dgm:prSet/>
      <dgm:spPr/>
      <dgm:t>
        <a:bodyPr/>
        <a:lstStyle/>
        <a:p>
          <a:r>
            <a:rPr lang="fr-FR" dirty="0"/>
            <a:t>Encourager et valoriser l’innovation</a:t>
          </a:r>
        </a:p>
      </dgm:t>
    </dgm:pt>
    <dgm:pt modelId="{8B52558F-2A15-4940-8E01-9A4F7DB2351F}" type="parTrans" cxnId="{385E4B4C-2C02-4164-BB3D-339C89A82E36}">
      <dgm:prSet/>
      <dgm:spPr/>
      <dgm:t>
        <a:bodyPr/>
        <a:lstStyle/>
        <a:p>
          <a:endParaRPr lang="fr-FR"/>
        </a:p>
      </dgm:t>
    </dgm:pt>
    <dgm:pt modelId="{45C6367E-FD1C-41D4-9AF8-ED6D948459B0}" type="sibTrans" cxnId="{385E4B4C-2C02-4164-BB3D-339C89A82E36}">
      <dgm:prSet/>
      <dgm:spPr/>
      <dgm:t>
        <a:bodyPr/>
        <a:lstStyle/>
        <a:p>
          <a:endParaRPr lang="fr-FR"/>
        </a:p>
      </dgm:t>
    </dgm:pt>
    <dgm:pt modelId="{46A859FD-728E-4C1B-AEFB-67DB8FA71366}">
      <dgm:prSet/>
      <dgm:spPr/>
      <dgm:t>
        <a:bodyPr/>
        <a:lstStyle/>
        <a:p>
          <a:r>
            <a:rPr lang="fr-FR" dirty="0"/>
            <a:t>Valoriser les expériences des adhérents</a:t>
          </a:r>
        </a:p>
      </dgm:t>
    </dgm:pt>
    <dgm:pt modelId="{16080AEA-B9B6-46C9-B071-3759B097A4C5}" type="parTrans" cxnId="{EA76C123-006E-41EA-839F-A7431B33AF90}">
      <dgm:prSet/>
      <dgm:spPr/>
      <dgm:t>
        <a:bodyPr/>
        <a:lstStyle/>
        <a:p>
          <a:endParaRPr lang="fr-FR"/>
        </a:p>
      </dgm:t>
    </dgm:pt>
    <dgm:pt modelId="{EBE81A1E-97D2-4391-BAF4-79924861B121}" type="sibTrans" cxnId="{EA76C123-006E-41EA-839F-A7431B33AF90}">
      <dgm:prSet/>
      <dgm:spPr/>
      <dgm:t>
        <a:bodyPr/>
        <a:lstStyle/>
        <a:p>
          <a:endParaRPr lang="fr-FR"/>
        </a:p>
      </dgm:t>
    </dgm:pt>
    <dgm:pt modelId="{AB266D3D-B00C-42B2-B790-0E1168456B30}">
      <dgm:prSet/>
      <dgm:spPr/>
      <dgm:t>
        <a:bodyPr/>
        <a:lstStyle/>
        <a:p>
          <a:r>
            <a:rPr lang="fr-FR" dirty="0"/>
            <a:t>Travailler en réseaux sur des thématiques précises</a:t>
          </a:r>
        </a:p>
      </dgm:t>
    </dgm:pt>
    <dgm:pt modelId="{DE229EBA-C797-4596-BB1F-1B276B5E6860}" type="parTrans" cxnId="{C6D23902-5531-44C3-BA8A-2873CA1071E3}">
      <dgm:prSet/>
      <dgm:spPr/>
      <dgm:t>
        <a:bodyPr/>
        <a:lstStyle/>
        <a:p>
          <a:endParaRPr lang="fr-FR"/>
        </a:p>
      </dgm:t>
    </dgm:pt>
    <dgm:pt modelId="{4C4EFB9A-A116-495F-8A56-8ACA1C7D564C}" type="sibTrans" cxnId="{C6D23902-5531-44C3-BA8A-2873CA1071E3}">
      <dgm:prSet/>
      <dgm:spPr/>
      <dgm:t>
        <a:bodyPr/>
        <a:lstStyle/>
        <a:p>
          <a:endParaRPr lang="fr-FR"/>
        </a:p>
      </dgm:t>
    </dgm:pt>
    <dgm:pt modelId="{56394B9E-ECCA-4A56-96AE-AEF00E70047C}">
      <dgm:prSet/>
      <dgm:spPr/>
      <dgm:t>
        <a:bodyPr/>
        <a:lstStyle/>
        <a:p>
          <a:r>
            <a:rPr lang="fr-FR" dirty="0"/>
            <a:t>Pour nourrir la réflexion opérationnelle</a:t>
          </a:r>
        </a:p>
      </dgm:t>
    </dgm:pt>
    <dgm:pt modelId="{C0E33D08-BC90-408B-85FE-4E7DD5C88FE2}" type="parTrans" cxnId="{B3C8A916-F390-4E66-AF4A-49C56AAD8F02}">
      <dgm:prSet/>
      <dgm:spPr/>
      <dgm:t>
        <a:bodyPr/>
        <a:lstStyle/>
        <a:p>
          <a:endParaRPr lang="fr-FR"/>
        </a:p>
      </dgm:t>
    </dgm:pt>
    <dgm:pt modelId="{37CD02E5-E4E5-49B2-81CE-7C55160A48A5}" type="sibTrans" cxnId="{B3C8A916-F390-4E66-AF4A-49C56AAD8F02}">
      <dgm:prSet/>
      <dgm:spPr/>
      <dgm:t>
        <a:bodyPr/>
        <a:lstStyle/>
        <a:p>
          <a:endParaRPr lang="fr-FR"/>
        </a:p>
      </dgm:t>
    </dgm:pt>
    <dgm:pt modelId="{7C248A8E-A609-4D38-9C8B-73C04662CD1A}" type="pres">
      <dgm:prSet presAssocID="{DF85F939-F69A-40BA-B93F-6B621448257F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E303A5CB-3CB4-442E-A359-5A3946688E96}" type="pres">
      <dgm:prSet presAssocID="{7CAC9823-7E1F-4A7B-9F9C-5A2F96EC6599}" presName="horFlow" presStyleCnt="0"/>
      <dgm:spPr/>
    </dgm:pt>
    <dgm:pt modelId="{AC2EF06B-4429-4C45-AA2B-664DFC4EB275}" type="pres">
      <dgm:prSet presAssocID="{7CAC9823-7E1F-4A7B-9F9C-5A2F96EC6599}" presName="bigChev" presStyleLbl="node1" presStyleIdx="0" presStyleCnt="4"/>
      <dgm:spPr/>
    </dgm:pt>
    <dgm:pt modelId="{621B91C2-6FC3-4216-B291-AA8C3A1442E9}" type="pres">
      <dgm:prSet presAssocID="{5509277E-7C8A-4DA9-8618-02CE1B48FEC3}" presName="parTrans" presStyleCnt="0"/>
      <dgm:spPr/>
    </dgm:pt>
    <dgm:pt modelId="{237506CF-4E71-4CA7-9422-420DAAB24A6D}" type="pres">
      <dgm:prSet presAssocID="{E69E190C-B0B3-474D-8FE0-B558983F67CD}" presName="node" presStyleLbl="alignAccFollowNode1" presStyleIdx="0" presStyleCnt="16">
        <dgm:presLayoutVars>
          <dgm:bulletEnabled val="1"/>
        </dgm:presLayoutVars>
      </dgm:prSet>
      <dgm:spPr/>
    </dgm:pt>
    <dgm:pt modelId="{AA0E6EDF-2E2B-4379-97BB-936C952C5BFA}" type="pres">
      <dgm:prSet presAssocID="{A3214BF8-C3E6-4E17-95CD-03C063FAE4B0}" presName="sibTrans" presStyleCnt="0"/>
      <dgm:spPr/>
    </dgm:pt>
    <dgm:pt modelId="{E8BDC8AA-1F76-454B-B01C-BED9DC31BEA5}" type="pres">
      <dgm:prSet presAssocID="{2CD699D2-FC3E-4AD6-84BE-93501F9B8267}" presName="node" presStyleLbl="alignAccFollowNode1" presStyleIdx="1" presStyleCnt="16">
        <dgm:presLayoutVars>
          <dgm:bulletEnabled val="1"/>
        </dgm:presLayoutVars>
      </dgm:prSet>
      <dgm:spPr/>
    </dgm:pt>
    <dgm:pt modelId="{566F72CD-15B7-4E00-8E1D-16382431D876}" type="pres">
      <dgm:prSet presAssocID="{3EE0B181-33CA-4459-AB88-757CEB8DAAAE}" presName="sibTrans" presStyleCnt="0"/>
      <dgm:spPr/>
    </dgm:pt>
    <dgm:pt modelId="{FAB87764-8F24-469F-BC39-17505509C61D}" type="pres">
      <dgm:prSet presAssocID="{83F5F613-FC13-433B-8E6F-45E3E672E330}" presName="node" presStyleLbl="alignAccFollowNode1" presStyleIdx="2" presStyleCnt="16">
        <dgm:presLayoutVars>
          <dgm:bulletEnabled val="1"/>
        </dgm:presLayoutVars>
      </dgm:prSet>
      <dgm:spPr/>
    </dgm:pt>
    <dgm:pt modelId="{A2BE7B10-DDCE-4D4B-8CAF-8F4E3DE304D4}" type="pres">
      <dgm:prSet presAssocID="{58CE87E9-0B8C-477C-851B-5F5CF0028EF3}" presName="sibTrans" presStyleCnt="0"/>
      <dgm:spPr/>
    </dgm:pt>
    <dgm:pt modelId="{AA0FCC69-6328-4460-B168-737CAF1AC24A}" type="pres">
      <dgm:prSet presAssocID="{7B83B381-1C13-44A7-8756-4819CFA85853}" presName="node" presStyleLbl="alignAccFollowNode1" presStyleIdx="3" presStyleCnt="16">
        <dgm:presLayoutVars>
          <dgm:bulletEnabled val="1"/>
        </dgm:presLayoutVars>
      </dgm:prSet>
      <dgm:spPr/>
    </dgm:pt>
    <dgm:pt modelId="{E5E8C81E-967C-4400-AD0F-5ECBAC236748}" type="pres">
      <dgm:prSet presAssocID="{7CAC9823-7E1F-4A7B-9F9C-5A2F96EC6599}" presName="vSp" presStyleCnt="0"/>
      <dgm:spPr/>
    </dgm:pt>
    <dgm:pt modelId="{7D43651A-4554-499C-9C88-8702A93895AD}" type="pres">
      <dgm:prSet presAssocID="{16C3934C-E3F9-4324-9558-2EC40EB7F923}" presName="horFlow" presStyleCnt="0"/>
      <dgm:spPr/>
    </dgm:pt>
    <dgm:pt modelId="{F17DAF38-BD14-41C6-86EA-F02389F677E0}" type="pres">
      <dgm:prSet presAssocID="{16C3934C-E3F9-4324-9558-2EC40EB7F923}" presName="bigChev" presStyleLbl="node1" presStyleIdx="1" presStyleCnt="4"/>
      <dgm:spPr/>
    </dgm:pt>
    <dgm:pt modelId="{C1205D6F-5C69-4FD8-AA17-4E46578A160E}" type="pres">
      <dgm:prSet presAssocID="{2F918110-B8E2-4DA6-98E4-81A161E817AD}" presName="parTrans" presStyleCnt="0"/>
      <dgm:spPr/>
    </dgm:pt>
    <dgm:pt modelId="{3647ADE7-E2CF-4FB5-9181-8949ECD56540}" type="pres">
      <dgm:prSet presAssocID="{EB3778B1-5D2E-404E-A8BD-A14ABAD4A3D7}" presName="node" presStyleLbl="alignAccFollowNode1" presStyleIdx="4" presStyleCnt="16">
        <dgm:presLayoutVars>
          <dgm:bulletEnabled val="1"/>
        </dgm:presLayoutVars>
      </dgm:prSet>
      <dgm:spPr/>
    </dgm:pt>
    <dgm:pt modelId="{4F17BD8C-8815-492A-B0D1-C9FFBDEEA709}" type="pres">
      <dgm:prSet presAssocID="{F599DCD1-0F7B-41CE-81E9-E20D50835B8A}" presName="sibTrans" presStyleCnt="0"/>
      <dgm:spPr/>
    </dgm:pt>
    <dgm:pt modelId="{A35D3D15-5CC5-43A4-9A2E-9721B667B02C}" type="pres">
      <dgm:prSet presAssocID="{DAE1B68F-3B28-4E2D-B5DB-59F31F5312A9}" presName="node" presStyleLbl="alignAccFollowNode1" presStyleIdx="5" presStyleCnt="16">
        <dgm:presLayoutVars>
          <dgm:bulletEnabled val="1"/>
        </dgm:presLayoutVars>
      </dgm:prSet>
      <dgm:spPr/>
    </dgm:pt>
    <dgm:pt modelId="{0851A596-FA36-4913-8B7F-8CCE35D55E49}" type="pres">
      <dgm:prSet presAssocID="{6A650264-CA28-4C2B-9151-D6EE7244B592}" presName="sibTrans" presStyleCnt="0"/>
      <dgm:spPr/>
    </dgm:pt>
    <dgm:pt modelId="{CADBDC2D-AAD1-413F-92B9-AD120E66D0CD}" type="pres">
      <dgm:prSet presAssocID="{C77C575C-8D31-4E2E-8C41-A7BC8BAE627B}" presName="node" presStyleLbl="alignAccFollowNode1" presStyleIdx="6" presStyleCnt="16">
        <dgm:presLayoutVars>
          <dgm:bulletEnabled val="1"/>
        </dgm:presLayoutVars>
      </dgm:prSet>
      <dgm:spPr/>
    </dgm:pt>
    <dgm:pt modelId="{8995D772-E4C7-4B58-909F-FD78367AF37E}" type="pres">
      <dgm:prSet presAssocID="{3264E62D-F3C6-41A4-B55A-D63B016D8443}" presName="sibTrans" presStyleCnt="0"/>
      <dgm:spPr/>
    </dgm:pt>
    <dgm:pt modelId="{DE825163-C0B0-49D0-903B-8ECA51642AE8}" type="pres">
      <dgm:prSet presAssocID="{46A859FD-728E-4C1B-AEFB-67DB8FA71366}" presName="node" presStyleLbl="alignAccFollowNode1" presStyleIdx="7" presStyleCnt="16">
        <dgm:presLayoutVars>
          <dgm:bulletEnabled val="1"/>
        </dgm:presLayoutVars>
      </dgm:prSet>
      <dgm:spPr/>
    </dgm:pt>
    <dgm:pt modelId="{838CFC23-C608-4369-9296-53D3D4E8F067}" type="pres">
      <dgm:prSet presAssocID="{16C3934C-E3F9-4324-9558-2EC40EB7F923}" presName="vSp" presStyleCnt="0"/>
      <dgm:spPr/>
    </dgm:pt>
    <dgm:pt modelId="{403D0088-48A0-4E27-82A1-E52815AC104C}" type="pres">
      <dgm:prSet presAssocID="{FB0BE9E9-30FA-42A8-94E2-BDD4F7504B4C}" presName="horFlow" presStyleCnt="0"/>
      <dgm:spPr/>
    </dgm:pt>
    <dgm:pt modelId="{82BEBE04-6A1B-4C33-9939-B1E8E4554595}" type="pres">
      <dgm:prSet presAssocID="{FB0BE9E9-30FA-42A8-94E2-BDD4F7504B4C}" presName="bigChev" presStyleLbl="node1" presStyleIdx="2" presStyleCnt="4"/>
      <dgm:spPr/>
    </dgm:pt>
    <dgm:pt modelId="{CB791FF9-DD0A-4C51-B98F-CE56BAA22CE5}" type="pres">
      <dgm:prSet presAssocID="{C27DB263-0C38-46B4-BAAB-5C7DD20CBA3F}" presName="parTrans" presStyleCnt="0"/>
      <dgm:spPr/>
    </dgm:pt>
    <dgm:pt modelId="{9781CAE4-8EE3-4E8F-A565-C411942CA0A2}" type="pres">
      <dgm:prSet presAssocID="{AC0B9AA0-A304-4103-A4B7-C8296988B1B9}" presName="node" presStyleLbl="alignAccFollowNode1" presStyleIdx="8" presStyleCnt="16">
        <dgm:presLayoutVars>
          <dgm:bulletEnabled val="1"/>
        </dgm:presLayoutVars>
      </dgm:prSet>
      <dgm:spPr/>
    </dgm:pt>
    <dgm:pt modelId="{5D5E7C42-E971-4FC8-ACB2-138004624BF1}" type="pres">
      <dgm:prSet presAssocID="{9E2AC9E3-CBC1-47F1-8844-94285AFA1086}" presName="sibTrans" presStyleCnt="0"/>
      <dgm:spPr/>
    </dgm:pt>
    <dgm:pt modelId="{72F2D32B-4490-4FA7-A40C-5488FD75109E}" type="pres">
      <dgm:prSet presAssocID="{91F0BB06-79D5-4316-A4AE-09C4FEEFFCF2}" presName="node" presStyleLbl="alignAccFollowNode1" presStyleIdx="9" presStyleCnt="16">
        <dgm:presLayoutVars>
          <dgm:bulletEnabled val="1"/>
        </dgm:presLayoutVars>
      </dgm:prSet>
      <dgm:spPr/>
    </dgm:pt>
    <dgm:pt modelId="{13C3B6F5-D2C3-4492-861F-DCAF7BE56C0C}" type="pres">
      <dgm:prSet presAssocID="{07C9D8AE-5B88-494A-9FBC-1AFF41A1AE12}" presName="sibTrans" presStyleCnt="0"/>
      <dgm:spPr/>
    </dgm:pt>
    <dgm:pt modelId="{172F30E6-721F-42AA-A93F-3FBFA336C551}" type="pres">
      <dgm:prSet presAssocID="{07C6BA49-3C9E-4998-A467-B399A4D30596}" presName="node" presStyleLbl="alignAccFollowNode1" presStyleIdx="10" presStyleCnt="16">
        <dgm:presLayoutVars>
          <dgm:bulletEnabled val="1"/>
        </dgm:presLayoutVars>
      </dgm:prSet>
      <dgm:spPr/>
    </dgm:pt>
    <dgm:pt modelId="{2BACC59A-6C83-46A6-8BF5-B3E0E4A8BF38}" type="pres">
      <dgm:prSet presAssocID="{11E648A2-BA03-49F3-A445-23AA26AC0F54}" presName="sibTrans" presStyleCnt="0"/>
      <dgm:spPr/>
    </dgm:pt>
    <dgm:pt modelId="{B7FBA872-A126-4A4E-94BC-68CD52C8CEB5}" type="pres">
      <dgm:prSet presAssocID="{AB266D3D-B00C-42B2-B790-0E1168456B30}" presName="node" presStyleLbl="alignAccFollowNode1" presStyleIdx="11" presStyleCnt="16">
        <dgm:presLayoutVars>
          <dgm:bulletEnabled val="1"/>
        </dgm:presLayoutVars>
      </dgm:prSet>
      <dgm:spPr/>
    </dgm:pt>
    <dgm:pt modelId="{EF8296B4-B48E-4731-BC6F-33665C93FA65}" type="pres">
      <dgm:prSet presAssocID="{FB0BE9E9-30FA-42A8-94E2-BDD4F7504B4C}" presName="vSp" presStyleCnt="0"/>
      <dgm:spPr/>
    </dgm:pt>
    <dgm:pt modelId="{07F718AD-28F4-4CE3-A124-91173DB708D6}" type="pres">
      <dgm:prSet presAssocID="{9477B220-CA0C-475C-8659-927658740C47}" presName="horFlow" presStyleCnt="0"/>
      <dgm:spPr/>
    </dgm:pt>
    <dgm:pt modelId="{A351BE00-1196-4DD3-B204-630D9D35514B}" type="pres">
      <dgm:prSet presAssocID="{9477B220-CA0C-475C-8659-927658740C47}" presName="bigChev" presStyleLbl="node1" presStyleIdx="3" presStyleCnt="4"/>
      <dgm:spPr/>
    </dgm:pt>
    <dgm:pt modelId="{272E5C19-B259-47D3-9FB3-8F1572710D3C}" type="pres">
      <dgm:prSet presAssocID="{1D51AAB2-BDC6-4E10-AAE4-C1BF4AC30CB3}" presName="parTrans" presStyleCnt="0"/>
      <dgm:spPr/>
    </dgm:pt>
    <dgm:pt modelId="{3F87E5D2-6F7A-4EFE-8CF6-51CB083E52FC}" type="pres">
      <dgm:prSet presAssocID="{C2D932EE-693D-4A99-B401-4574EF3B31FF}" presName="node" presStyleLbl="alignAccFollowNode1" presStyleIdx="12" presStyleCnt="16">
        <dgm:presLayoutVars>
          <dgm:bulletEnabled val="1"/>
        </dgm:presLayoutVars>
      </dgm:prSet>
      <dgm:spPr/>
    </dgm:pt>
    <dgm:pt modelId="{F0D6ED79-AD36-4780-9D42-5534E65F5B6C}" type="pres">
      <dgm:prSet presAssocID="{785CE0A1-9D8F-4F9A-8682-02556C1F5D37}" presName="sibTrans" presStyleCnt="0"/>
      <dgm:spPr/>
    </dgm:pt>
    <dgm:pt modelId="{82FEA7D5-83AF-4C2C-90F7-E527100528AB}" type="pres">
      <dgm:prSet presAssocID="{20497BAC-BF41-4149-A7DC-9BFCC33881CD}" presName="node" presStyleLbl="alignAccFollowNode1" presStyleIdx="13" presStyleCnt="16">
        <dgm:presLayoutVars>
          <dgm:bulletEnabled val="1"/>
        </dgm:presLayoutVars>
      </dgm:prSet>
      <dgm:spPr/>
    </dgm:pt>
    <dgm:pt modelId="{72C0D4BF-0B8A-4367-A462-42116F97DBDB}" type="pres">
      <dgm:prSet presAssocID="{AF50DAA7-052F-4AC6-800C-36F660F1C943}" presName="sibTrans" presStyleCnt="0"/>
      <dgm:spPr/>
    </dgm:pt>
    <dgm:pt modelId="{6689EE84-97E0-4D40-A4F7-6C9B69A21DD9}" type="pres">
      <dgm:prSet presAssocID="{774AFD37-E557-47BB-9E34-1D6007698F21}" presName="node" presStyleLbl="alignAccFollowNode1" presStyleIdx="14" presStyleCnt="16">
        <dgm:presLayoutVars>
          <dgm:bulletEnabled val="1"/>
        </dgm:presLayoutVars>
      </dgm:prSet>
      <dgm:spPr/>
    </dgm:pt>
    <dgm:pt modelId="{16360C85-1A0B-480B-AA60-A54B3A12D84B}" type="pres">
      <dgm:prSet presAssocID="{A7538EAD-8E71-497F-B7A7-7BE4A728E405}" presName="sibTrans" presStyleCnt="0"/>
      <dgm:spPr/>
    </dgm:pt>
    <dgm:pt modelId="{DA2762BA-25ED-4D27-BC9F-7C9AD5CF317C}" type="pres">
      <dgm:prSet presAssocID="{56394B9E-ECCA-4A56-96AE-AEF00E70047C}" presName="node" presStyleLbl="alignAccFollowNode1" presStyleIdx="15" presStyleCnt="16">
        <dgm:presLayoutVars>
          <dgm:bulletEnabled val="1"/>
        </dgm:presLayoutVars>
      </dgm:prSet>
      <dgm:spPr/>
    </dgm:pt>
  </dgm:ptLst>
  <dgm:cxnLst>
    <dgm:cxn modelId="{C6D23902-5531-44C3-BA8A-2873CA1071E3}" srcId="{FB0BE9E9-30FA-42A8-94E2-BDD4F7504B4C}" destId="{AB266D3D-B00C-42B2-B790-0E1168456B30}" srcOrd="3" destOrd="0" parTransId="{DE229EBA-C797-4596-BB1F-1B276B5E6860}" sibTransId="{4C4EFB9A-A116-495F-8A56-8ACA1C7D564C}"/>
    <dgm:cxn modelId="{B3C8A916-F390-4E66-AF4A-49C56AAD8F02}" srcId="{9477B220-CA0C-475C-8659-927658740C47}" destId="{56394B9E-ECCA-4A56-96AE-AEF00E70047C}" srcOrd="3" destOrd="0" parTransId="{C0E33D08-BC90-408B-85FE-4E7DD5C88FE2}" sibTransId="{37CD02E5-E4E5-49B2-81CE-7C55160A48A5}"/>
    <dgm:cxn modelId="{37D72C19-A9A0-4886-95EE-0D7860E2F86F}" type="presOf" srcId="{EB3778B1-5D2E-404E-A8BD-A14ABAD4A3D7}" destId="{3647ADE7-E2CF-4FB5-9181-8949ECD56540}" srcOrd="0" destOrd="0" presId="urn:microsoft.com/office/officeart/2005/8/layout/lProcess3"/>
    <dgm:cxn modelId="{8EF4C119-A327-440A-AE99-E54694614814}" type="presOf" srcId="{91F0BB06-79D5-4316-A4AE-09C4FEEFFCF2}" destId="{72F2D32B-4490-4FA7-A40C-5488FD75109E}" srcOrd="0" destOrd="0" presId="urn:microsoft.com/office/officeart/2005/8/layout/lProcess3"/>
    <dgm:cxn modelId="{EA76C123-006E-41EA-839F-A7431B33AF90}" srcId="{16C3934C-E3F9-4324-9558-2EC40EB7F923}" destId="{46A859FD-728E-4C1B-AEFB-67DB8FA71366}" srcOrd="3" destOrd="0" parTransId="{16080AEA-B9B6-46C9-B071-3759B097A4C5}" sibTransId="{EBE81A1E-97D2-4391-BAF4-79924861B121}"/>
    <dgm:cxn modelId="{8830522C-1D83-4547-94C1-3AFE75ED62A2}" srcId="{FB0BE9E9-30FA-42A8-94E2-BDD4F7504B4C}" destId="{AC0B9AA0-A304-4103-A4B7-C8296988B1B9}" srcOrd="0" destOrd="0" parTransId="{C27DB263-0C38-46B4-BAAB-5C7DD20CBA3F}" sibTransId="{9E2AC9E3-CBC1-47F1-8844-94285AFA1086}"/>
    <dgm:cxn modelId="{1CCEAB2C-162C-4BC7-AE0F-F7A26B96C9AE}" srcId="{7CAC9823-7E1F-4A7B-9F9C-5A2F96EC6599}" destId="{2CD699D2-FC3E-4AD6-84BE-93501F9B8267}" srcOrd="1" destOrd="0" parTransId="{1457DD42-AD27-4E14-9BBA-F2B0256285CB}" sibTransId="{3EE0B181-33CA-4459-AB88-757CEB8DAAAE}"/>
    <dgm:cxn modelId="{65C56A2E-613A-46EE-8F54-92796E4C08D9}" srcId="{DF85F939-F69A-40BA-B93F-6B621448257F}" destId="{16C3934C-E3F9-4324-9558-2EC40EB7F923}" srcOrd="1" destOrd="0" parTransId="{C57C0A29-3DF1-4967-A60E-D2C8B0EB0F28}" sibTransId="{BD87AD95-21FA-423D-B086-F6943741FECC}"/>
    <dgm:cxn modelId="{A4AC7462-8DAB-4F8B-A206-29BD7E1DC4F6}" srcId="{7CAC9823-7E1F-4A7B-9F9C-5A2F96EC6599}" destId="{83F5F613-FC13-433B-8E6F-45E3E672E330}" srcOrd="2" destOrd="0" parTransId="{DBDBC098-35AB-45F1-96F1-E3F9EF938066}" sibTransId="{58CE87E9-0B8C-477C-851B-5F5CF0028EF3}"/>
    <dgm:cxn modelId="{36AD1345-3E42-44CB-B886-F1D6BF367D65}" type="presOf" srcId="{E69E190C-B0B3-474D-8FE0-B558983F67CD}" destId="{237506CF-4E71-4CA7-9422-420DAAB24A6D}" srcOrd="0" destOrd="0" presId="urn:microsoft.com/office/officeart/2005/8/layout/lProcess3"/>
    <dgm:cxn modelId="{07C58E65-7908-4193-B568-CCD9FBDBB570}" type="presOf" srcId="{774AFD37-E557-47BB-9E34-1D6007698F21}" destId="{6689EE84-97E0-4D40-A4F7-6C9B69A21DD9}" srcOrd="0" destOrd="0" presId="urn:microsoft.com/office/officeart/2005/8/layout/lProcess3"/>
    <dgm:cxn modelId="{F68B6967-52A1-4AAD-AF7C-892E4326ECA1}" type="presOf" srcId="{16C3934C-E3F9-4324-9558-2EC40EB7F923}" destId="{F17DAF38-BD14-41C6-86EA-F02389F677E0}" srcOrd="0" destOrd="0" presId="urn:microsoft.com/office/officeart/2005/8/layout/lProcess3"/>
    <dgm:cxn modelId="{CF68A147-66E0-42D2-BD7E-601A26C00A9B}" srcId="{FB0BE9E9-30FA-42A8-94E2-BDD4F7504B4C}" destId="{07C6BA49-3C9E-4998-A467-B399A4D30596}" srcOrd="2" destOrd="0" parTransId="{224CE013-8FAB-4D5F-9C66-F77088D2E108}" sibTransId="{11E648A2-BA03-49F3-A445-23AA26AC0F54}"/>
    <dgm:cxn modelId="{BE48516A-FD0F-4A60-BA44-ED0AF459CBAE}" type="presOf" srcId="{9477B220-CA0C-475C-8659-927658740C47}" destId="{A351BE00-1196-4DD3-B204-630D9D35514B}" srcOrd="0" destOrd="0" presId="urn:microsoft.com/office/officeart/2005/8/layout/lProcess3"/>
    <dgm:cxn modelId="{553FD36B-FCA5-449E-9CEE-316F0A17B1DB}" type="presOf" srcId="{DF85F939-F69A-40BA-B93F-6B621448257F}" destId="{7C248A8E-A609-4D38-9C8B-73C04662CD1A}" srcOrd="0" destOrd="0" presId="urn:microsoft.com/office/officeart/2005/8/layout/lProcess3"/>
    <dgm:cxn modelId="{385E4B4C-2C02-4164-BB3D-339C89A82E36}" srcId="{7CAC9823-7E1F-4A7B-9F9C-5A2F96EC6599}" destId="{7B83B381-1C13-44A7-8756-4819CFA85853}" srcOrd="3" destOrd="0" parTransId="{8B52558F-2A15-4940-8E01-9A4F7DB2351F}" sibTransId="{45C6367E-FD1C-41D4-9AF8-ED6D948459B0}"/>
    <dgm:cxn modelId="{F253846D-34D0-42BD-A041-2F2997157435}" type="presOf" srcId="{07C6BA49-3C9E-4998-A467-B399A4D30596}" destId="{172F30E6-721F-42AA-A93F-3FBFA336C551}" srcOrd="0" destOrd="0" presId="urn:microsoft.com/office/officeart/2005/8/layout/lProcess3"/>
    <dgm:cxn modelId="{E6710E71-8CB4-41F0-969B-4804DA2C9B7D}" srcId="{16C3934C-E3F9-4324-9558-2EC40EB7F923}" destId="{EB3778B1-5D2E-404E-A8BD-A14ABAD4A3D7}" srcOrd="0" destOrd="0" parTransId="{2F918110-B8E2-4DA6-98E4-81A161E817AD}" sibTransId="{F599DCD1-0F7B-41CE-81E9-E20D50835B8A}"/>
    <dgm:cxn modelId="{BDC00D53-2235-485B-9A66-04212BA1A37E}" type="presOf" srcId="{7B83B381-1C13-44A7-8756-4819CFA85853}" destId="{AA0FCC69-6328-4460-B168-737CAF1AC24A}" srcOrd="0" destOrd="0" presId="urn:microsoft.com/office/officeart/2005/8/layout/lProcess3"/>
    <dgm:cxn modelId="{BFFB3F56-B6EB-49AA-9FC6-679B1D40B686}" srcId="{9477B220-CA0C-475C-8659-927658740C47}" destId="{C2D932EE-693D-4A99-B401-4574EF3B31FF}" srcOrd="0" destOrd="0" parTransId="{1D51AAB2-BDC6-4E10-AAE4-C1BF4AC30CB3}" sibTransId="{785CE0A1-9D8F-4F9A-8682-02556C1F5D37}"/>
    <dgm:cxn modelId="{F724927F-F89A-4405-9E47-D69DF1CCF517}" type="presOf" srcId="{20497BAC-BF41-4149-A7DC-9BFCC33881CD}" destId="{82FEA7D5-83AF-4C2C-90F7-E527100528AB}" srcOrd="0" destOrd="0" presId="urn:microsoft.com/office/officeart/2005/8/layout/lProcess3"/>
    <dgm:cxn modelId="{75223E82-4663-42B6-82F5-34828EDC6D70}" type="presOf" srcId="{DAE1B68F-3B28-4E2D-B5DB-59F31F5312A9}" destId="{A35D3D15-5CC5-43A4-9A2E-9721B667B02C}" srcOrd="0" destOrd="0" presId="urn:microsoft.com/office/officeart/2005/8/layout/lProcess3"/>
    <dgm:cxn modelId="{C74D4B8D-AE52-4F62-A026-E6F34063F8EF}" srcId="{DF85F939-F69A-40BA-B93F-6B621448257F}" destId="{9477B220-CA0C-475C-8659-927658740C47}" srcOrd="3" destOrd="0" parTransId="{0D14B6CC-26C8-446F-A95B-007E8913073E}" sibTransId="{E8C64496-06E6-4032-9194-836E36567EDC}"/>
    <dgm:cxn modelId="{054FED9A-F52D-47C3-AC01-4877E355AC2E}" type="presOf" srcId="{46A859FD-728E-4C1B-AEFB-67DB8FA71366}" destId="{DE825163-C0B0-49D0-903B-8ECA51642AE8}" srcOrd="0" destOrd="0" presId="urn:microsoft.com/office/officeart/2005/8/layout/lProcess3"/>
    <dgm:cxn modelId="{CFE188A0-B120-455A-9168-F150C864C2BA}" srcId="{DF85F939-F69A-40BA-B93F-6B621448257F}" destId="{7CAC9823-7E1F-4A7B-9F9C-5A2F96EC6599}" srcOrd="0" destOrd="0" parTransId="{3CABE838-879A-42C6-8AB2-26A392A9BBA1}" sibTransId="{D009BD50-2996-4B0D-8896-89B9DDEC7719}"/>
    <dgm:cxn modelId="{597A6AA2-008F-4558-BA42-7E81A0E5EE84}" type="presOf" srcId="{AB266D3D-B00C-42B2-B790-0E1168456B30}" destId="{B7FBA872-A126-4A4E-94BC-68CD52C8CEB5}" srcOrd="0" destOrd="0" presId="urn:microsoft.com/office/officeart/2005/8/layout/lProcess3"/>
    <dgm:cxn modelId="{663543A6-B32C-4B42-85A4-DB5500AB2C28}" type="presOf" srcId="{AC0B9AA0-A304-4103-A4B7-C8296988B1B9}" destId="{9781CAE4-8EE3-4E8F-A565-C411942CA0A2}" srcOrd="0" destOrd="0" presId="urn:microsoft.com/office/officeart/2005/8/layout/lProcess3"/>
    <dgm:cxn modelId="{529DB5AA-A8C5-478B-B7F7-717D1A3CC02E}" srcId="{16C3934C-E3F9-4324-9558-2EC40EB7F923}" destId="{C77C575C-8D31-4E2E-8C41-A7BC8BAE627B}" srcOrd="2" destOrd="0" parTransId="{333EE8AE-7BCD-4560-B9AF-87AB39262EC3}" sibTransId="{3264E62D-F3C6-41A4-B55A-D63B016D8443}"/>
    <dgm:cxn modelId="{07EC1DAE-E7D8-4524-887D-7B0CDBFBFB5D}" type="presOf" srcId="{7CAC9823-7E1F-4A7B-9F9C-5A2F96EC6599}" destId="{AC2EF06B-4429-4C45-AA2B-664DFC4EB275}" srcOrd="0" destOrd="0" presId="urn:microsoft.com/office/officeart/2005/8/layout/lProcess3"/>
    <dgm:cxn modelId="{9EBE71AE-4FF2-4519-AB77-C729CBF76D3C}" srcId="{DF85F939-F69A-40BA-B93F-6B621448257F}" destId="{FB0BE9E9-30FA-42A8-94E2-BDD4F7504B4C}" srcOrd="2" destOrd="0" parTransId="{CC618C63-D123-4349-90E1-B99B4AA2CEB6}" sibTransId="{9CB2AA02-863A-498D-AAB2-49C8AD7E13DF}"/>
    <dgm:cxn modelId="{2F02ACAF-E3D9-45D3-99E8-DA900D6D0DC9}" srcId="{7CAC9823-7E1F-4A7B-9F9C-5A2F96EC6599}" destId="{E69E190C-B0B3-474D-8FE0-B558983F67CD}" srcOrd="0" destOrd="0" parTransId="{5509277E-7C8A-4DA9-8618-02CE1B48FEC3}" sibTransId="{A3214BF8-C3E6-4E17-95CD-03C063FAE4B0}"/>
    <dgm:cxn modelId="{70B966BB-EFF3-46D8-9DF7-85B580AD59A9}" type="presOf" srcId="{FB0BE9E9-30FA-42A8-94E2-BDD4F7504B4C}" destId="{82BEBE04-6A1B-4C33-9939-B1E8E4554595}" srcOrd="0" destOrd="0" presId="urn:microsoft.com/office/officeart/2005/8/layout/lProcess3"/>
    <dgm:cxn modelId="{B18C96CD-F449-4E9D-A474-EE08529E727F}" srcId="{9477B220-CA0C-475C-8659-927658740C47}" destId="{774AFD37-E557-47BB-9E34-1D6007698F21}" srcOrd="2" destOrd="0" parTransId="{30024FA1-DCAE-45E2-9A2A-CA052D77D245}" sibTransId="{A7538EAD-8E71-497F-B7A7-7BE4A728E405}"/>
    <dgm:cxn modelId="{74A218CE-2ABA-431F-AD9F-1C5647DE8587}" type="presOf" srcId="{56394B9E-ECCA-4A56-96AE-AEF00E70047C}" destId="{DA2762BA-25ED-4D27-BC9F-7C9AD5CF317C}" srcOrd="0" destOrd="0" presId="urn:microsoft.com/office/officeart/2005/8/layout/lProcess3"/>
    <dgm:cxn modelId="{8B1CE7D2-5D5F-4E73-AE32-6A9CA2D2C4FF}" type="presOf" srcId="{C2D932EE-693D-4A99-B401-4574EF3B31FF}" destId="{3F87E5D2-6F7A-4EFE-8CF6-51CB083E52FC}" srcOrd="0" destOrd="0" presId="urn:microsoft.com/office/officeart/2005/8/layout/lProcess3"/>
    <dgm:cxn modelId="{A0F83BDF-2709-4B2E-83CA-2CD8996D2605}" type="presOf" srcId="{83F5F613-FC13-433B-8E6F-45E3E672E330}" destId="{FAB87764-8F24-469F-BC39-17505509C61D}" srcOrd="0" destOrd="0" presId="urn:microsoft.com/office/officeart/2005/8/layout/lProcess3"/>
    <dgm:cxn modelId="{223305E6-0CB8-4753-BD7A-476EE3504A73}" type="presOf" srcId="{C77C575C-8D31-4E2E-8C41-A7BC8BAE627B}" destId="{CADBDC2D-AAD1-413F-92B9-AD120E66D0CD}" srcOrd="0" destOrd="0" presId="urn:microsoft.com/office/officeart/2005/8/layout/lProcess3"/>
    <dgm:cxn modelId="{56B8A5E7-70EF-45C6-A7AB-9EE95D716EB9}" type="presOf" srcId="{2CD699D2-FC3E-4AD6-84BE-93501F9B8267}" destId="{E8BDC8AA-1F76-454B-B01C-BED9DC31BEA5}" srcOrd="0" destOrd="0" presId="urn:microsoft.com/office/officeart/2005/8/layout/lProcess3"/>
    <dgm:cxn modelId="{EB64AFEB-8223-4AA0-8ACE-8E8644BB7E4D}" srcId="{16C3934C-E3F9-4324-9558-2EC40EB7F923}" destId="{DAE1B68F-3B28-4E2D-B5DB-59F31F5312A9}" srcOrd="1" destOrd="0" parTransId="{C85C1D8C-9538-4770-9A86-F6032859227D}" sibTransId="{6A650264-CA28-4C2B-9151-D6EE7244B592}"/>
    <dgm:cxn modelId="{272675F3-1F8A-4A3A-A74B-E282C1F15D09}" srcId="{9477B220-CA0C-475C-8659-927658740C47}" destId="{20497BAC-BF41-4149-A7DC-9BFCC33881CD}" srcOrd="1" destOrd="0" parTransId="{459ACAD0-C1F4-486A-B488-092FECF011D1}" sibTransId="{AF50DAA7-052F-4AC6-800C-36F660F1C943}"/>
    <dgm:cxn modelId="{D16D77F8-F558-4318-A467-0FC0562AAB8C}" srcId="{FB0BE9E9-30FA-42A8-94E2-BDD4F7504B4C}" destId="{91F0BB06-79D5-4316-A4AE-09C4FEEFFCF2}" srcOrd="1" destOrd="0" parTransId="{54D74B7A-8DFA-4558-BC57-6B923D38E77A}" sibTransId="{07C9D8AE-5B88-494A-9FBC-1AFF41A1AE12}"/>
    <dgm:cxn modelId="{C082FCD7-BE18-49D8-891E-817A23FB19DA}" type="presParOf" srcId="{7C248A8E-A609-4D38-9C8B-73C04662CD1A}" destId="{E303A5CB-3CB4-442E-A359-5A3946688E96}" srcOrd="0" destOrd="0" presId="urn:microsoft.com/office/officeart/2005/8/layout/lProcess3"/>
    <dgm:cxn modelId="{00439A3C-1CE0-4E61-9FF5-D07EE6BEB0C2}" type="presParOf" srcId="{E303A5CB-3CB4-442E-A359-5A3946688E96}" destId="{AC2EF06B-4429-4C45-AA2B-664DFC4EB275}" srcOrd="0" destOrd="0" presId="urn:microsoft.com/office/officeart/2005/8/layout/lProcess3"/>
    <dgm:cxn modelId="{8EB88E45-328D-4F32-8465-80EC799C6A81}" type="presParOf" srcId="{E303A5CB-3CB4-442E-A359-5A3946688E96}" destId="{621B91C2-6FC3-4216-B291-AA8C3A1442E9}" srcOrd="1" destOrd="0" presId="urn:microsoft.com/office/officeart/2005/8/layout/lProcess3"/>
    <dgm:cxn modelId="{CE68DB15-666F-4630-BBE6-33EC8B7FD655}" type="presParOf" srcId="{E303A5CB-3CB4-442E-A359-5A3946688E96}" destId="{237506CF-4E71-4CA7-9422-420DAAB24A6D}" srcOrd="2" destOrd="0" presId="urn:microsoft.com/office/officeart/2005/8/layout/lProcess3"/>
    <dgm:cxn modelId="{9A87E0DA-90B6-4671-8906-22281254B9B1}" type="presParOf" srcId="{E303A5CB-3CB4-442E-A359-5A3946688E96}" destId="{AA0E6EDF-2E2B-4379-97BB-936C952C5BFA}" srcOrd="3" destOrd="0" presId="urn:microsoft.com/office/officeart/2005/8/layout/lProcess3"/>
    <dgm:cxn modelId="{18D3763C-8E22-4231-ADD4-C846CD3E1ED3}" type="presParOf" srcId="{E303A5CB-3CB4-442E-A359-5A3946688E96}" destId="{E8BDC8AA-1F76-454B-B01C-BED9DC31BEA5}" srcOrd="4" destOrd="0" presId="urn:microsoft.com/office/officeart/2005/8/layout/lProcess3"/>
    <dgm:cxn modelId="{ABE77B0A-BBA7-4D25-8EB6-3E91C7975042}" type="presParOf" srcId="{E303A5CB-3CB4-442E-A359-5A3946688E96}" destId="{566F72CD-15B7-4E00-8E1D-16382431D876}" srcOrd="5" destOrd="0" presId="urn:microsoft.com/office/officeart/2005/8/layout/lProcess3"/>
    <dgm:cxn modelId="{1A284D62-5BA3-4339-8DA8-AEBC1AFB7B36}" type="presParOf" srcId="{E303A5CB-3CB4-442E-A359-5A3946688E96}" destId="{FAB87764-8F24-469F-BC39-17505509C61D}" srcOrd="6" destOrd="0" presId="urn:microsoft.com/office/officeart/2005/8/layout/lProcess3"/>
    <dgm:cxn modelId="{4C50E62C-3866-4C3C-A66A-0CABA166DB35}" type="presParOf" srcId="{E303A5CB-3CB4-442E-A359-5A3946688E96}" destId="{A2BE7B10-DDCE-4D4B-8CAF-8F4E3DE304D4}" srcOrd="7" destOrd="0" presId="urn:microsoft.com/office/officeart/2005/8/layout/lProcess3"/>
    <dgm:cxn modelId="{258ACE93-D473-40E7-BF04-F40B224A5285}" type="presParOf" srcId="{E303A5CB-3CB4-442E-A359-5A3946688E96}" destId="{AA0FCC69-6328-4460-B168-737CAF1AC24A}" srcOrd="8" destOrd="0" presId="urn:microsoft.com/office/officeart/2005/8/layout/lProcess3"/>
    <dgm:cxn modelId="{57606186-72EC-437F-8013-CF71A2558E32}" type="presParOf" srcId="{7C248A8E-A609-4D38-9C8B-73C04662CD1A}" destId="{E5E8C81E-967C-4400-AD0F-5ECBAC236748}" srcOrd="1" destOrd="0" presId="urn:microsoft.com/office/officeart/2005/8/layout/lProcess3"/>
    <dgm:cxn modelId="{D3D4B4B3-0694-4EC4-B986-DE2AC50083B8}" type="presParOf" srcId="{7C248A8E-A609-4D38-9C8B-73C04662CD1A}" destId="{7D43651A-4554-499C-9C88-8702A93895AD}" srcOrd="2" destOrd="0" presId="urn:microsoft.com/office/officeart/2005/8/layout/lProcess3"/>
    <dgm:cxn modelId="{85186C89-1BD8-4007-B027-A930917C6B64}" type="presParOf" srcId="{7D43651A-4554-499C-9C88-8702A93895AD}" destId="{F17DAF38-BD14-41C6-86EA-F02389F677E0}" srcOrd="0" destOrd="0" presId="urn:microsoft.com/office/officeart/2005/8/layout/lProcess3"/>
    <dgm:cxn modelId="{CBEE00BF-F4F5-4934-9C48-B757678BDDD6}" type="presParOf" srcId="{7D43651A-4554-499C-9C88-8702A93895AD}" destId="{C1205D6F-5C69-4FD8-AA17-4E46578A160E}" srcOrd="1" destOrd="0" presId="urn:microsoft.com/office/officeart/2005/8/layout/lProcess3"/>
    <dgm:cxn modelId="{54685709-CC8B-471A-B814-41EC1E47EEE6}" type="presParOf" srcId="{7D43651A-4554-499C-9C88-8702A93895AD}" destId="{3647ADE7-E2CF-4FB5-9181-8949ECD56540}" srcOrd="2" destOrd="0" presId="urn:microsoft.com/office/officeart/2005/8/layout/lProcess3"/>
    <dgm:cxn modelId="{9B6E6DA8-B582-4DF7-A2AA-0442C4216915}" type="presParOf" srcId="{7D43651A-4554-499C-9C88-8702A93895AD}" destId="{4F17BD8C-8815-492A-B0D1-C9FFBDEEA709}" srcOrd="3" destOrd="0" presId="urn:microsoft.com/office/officeart/2005/8/layout/lProcess3"/>
    <dgm:cxn modelId="{AC81B4CA-8E5E-4F0B-B8F5-0CE5122A1357}" type="presParOf" srcId="{7D43651A-4554-499C-9C88-8702A93895AD}" destId="{A35D3D15-5CC5-43A4-9A2E-9721B667B02C}" srcOrd="4" destOrd="0" presId="urn:microsoft.com/office/officeart/2005/8/layout/lProcess3"/>
    <dgm:cxn modelId="{7216C6D4-0D28-4B89-9947-A82723DDCAE5}" type="presParOf" srcId="{7D43651A-4554-499C-9C88-8702A93895AD}" destId="{0851A596-FA36-4913-8B7F-8CCE35D55E49}" srcOrd="5" destOrd="0" presId="urn:microsoft.com/office/officeart/2005/8/layout/lProcess3"/>
    <dgm:cxn modelId="{FE88D927-B955-4C4D-80DA-55FB08396BD6}" type="presParOf" srcId="{7D43651A-4554-499C-9C88-8702A93895AD}" destId="{CADBDC2D-AAD1-413F-92B9-AD120E66D0CD}" srcOrd="6" destOrd="0" presId="urn:microsoft.com/office/officeart/2005/8/layout/lProcess3"/>
    <dgm:cxn modelId="{616BD0A8-6B58-43B7-8C80-EF78D964BF5B}" type="presParOf" srcId="{7D43651A-4554-499C-9C88-8702A93895AD}" destId="{8995D772-E4C7-4B58-909F-FD78367AF37E}" srcOrd="7" destOrd="0" presId="urn:microsoft.com/office/officeart/2005/8/layout/lProcess3"/>
    <dgm:cxn modelId="{FB76CC1A-6346-42AE-9C43-E072C2AAEBAA}" type="presParOf" srcId="{7D43651A-4554-499C-9C88-8702A93895AD}" destId="{DE825163-C0B0-49D0-903B-8ECA51642AE8}" srcOrd="8" destOrd="0" presId="urn:microsoft.com/office/officeart/2005/8/layout/lProcess3"/>
    <dgm:cxn modelId="{1991A125-FAB0-4996-8591-E0C6F585FCB2}" type="presParOf" srcId="{7C248A8E-A609-4D38-9C8B-73C04662CD1A}" destId="{838CFC23-C608-4369-9296-53D3D4E8F067}" srcOrd="3" destOrd="0" presId="urn:microsoft.com/office/officeart/2005/8/layout/lProcess3"/>
    <dgm:cxn modelId="{C8BE6121-EDA0-44EF-9051-EE7C20E828A3}" type="presParOf" srcId="{7C248A8E-A609-4D38-9C8B-73C04662CD1A}" destId="{403D0088-48A0-4E27-82A1-E52815AC104C}" srcOrd="4" destOrd="0" presId="urn:microsoft.com/office/officeart/2005/8/layout/lProcess3"/>
    <dgm:cxn modelId="{1E5609EA-C51B-491A-BA14-56CBD19A6A6F}" type="presParOf" srcId="{403D0088-48A0-4E27-82A1-E52815AC104C}" destId="{82BEBE04-6A1B-4C33-9939-B1E8E4554595}" srcOrd="0" destOrd="0" presId="urn:microsoft.com/office/officeart/2005/8/layout/lProcess3"/>
    <dgm:cxn modelId="{07D351DB-F4C3-4F52-BCE7-C0D9873C5238}" type="presParOf" srcId="{403D0088-48A0-4E27-82A1-E52815AC104C}" destId="{CB791FF9-DD0A-4C51-B98F-CE56BAA22CE5}" srcOrd="1" destOrd="0" presId="urn:microsoft.com/office/officeart/2005/8/layout/lProcess3"/>
    <dgm:cxn modelId="{4290839A-CE98-4BAF-8CC1-87DAB91A7362}" type="presParOf" srcId="{403D0088-48A0-4E27-82A1-E52815AC104C}" destId="{9781CAE4-8EE3-4E8F-A565-C411942CA0A2}" srcOrd="2" destOrd="0" presId="urn:microsoft.com/office/officeart/2005/8/layout/lProcess3"/>
    <dgm:cxn modelId="{44C7E2BA-808C-4FF1-B56E-C8F82CB77A81}" type="presParOf" srcId="{403D0088-48A0-4E27-82A1-E52815AC104C}" destId="{5D5E7C42-E971-4FC8-ACB2-138004624BF1}" srcOrd="3" destOrd="0" presId="urn:microsoft.com/office/officeart/2005/8/layout/lProcess3"/>
    <dgm:cxn modelId="{2B459C3D-26E1-4967-93BD-4B490606250B}" type="presParOf" srcId="{403D0088-48A0-4E27-82A1-E52815AC104C}" destId="{72F2D32B-4490-4FA7-A40C-5488FD75109E}" srcOrd="4" destOrd="0" presId="urn:microsoft.com/office/officeart/2005/8/layout/lProcess3"/>
    <dgm:cxn modelId="{1C60283D-0FB9-4DC2-95B1-0BF67F02B858}" type="presParOf" srcId="{403D0088-48A0-4E27-82A1-E52815AC104C}" destId="{13C3B6F5-D2C3-4492-861F-DCAF7BE56C0C}" srcOrd="5" destOrd="0" presId="urn:microsoft.com/office/officeart/2005/8/layout/lProcess3"/>
    <dgm:cxn modelId="{DE0CEAA0-18FD-4BD2-BCBD-BCCD6760408B}" type="presParOf" srcId="{403D0088-48A0-4E27-82A1-E52815AC104C}" destId="{172F30E6-721F-42AA-A93F-3FBFA336C551}" srcOrd="6" destOrd="0" presId="urn:microsoft.com/office/officeart/2005/8/layout/lProcess3"/>
    <dgm:cxn modelId="{2A084923-C322-44A8-80F5-6727AD78752C}" type="presParOf" srcId="{403D0088-48A0-4E27-82A1-E52815AC104C}" destId="{2BACC59A-6C83-46A6-8BF5-B3E0E4A8BF38}" srcOrd="7" destOrd="0" presId="urn:microsoft.com/office/officeart/2005/8/layout/lProcess3"/>
    <dgm:cxn modelId="{3EEAED89-A733-437D-8AA3-1F51C1013A5F}" type="presParOf" srcId="{403D0088-48A0-4E27-82A1-E52815AC104C}" destId="{B7FBA872-A126-4A4E-94BC-68CD52C8CEB5}" srcOrd="8" destOrd="0" presId="urn:microsoft.com/office/officeart/2005/8/layout/lProcess3"/>
    <dgm:cxn modelId="{DA99DBD7-D943-48BF-B152-9967A02D5E14}" type="presParOf" srcId="{7C248A8E-A609-4D38-9C8B-73C04662CD1A}" destId="{EF8296B4-B48E-4731-BC6F-33665C93FA65}" srcOrd="5" destOrd="0" presId="urn:microsoft.com/office/officeart/2005/8/layout/lProcess3"/>
    <dgm:cxn modelId="{2C62B478-58A4-468C-91D9-4418BB721767}" type="presParOf" srcId="{7C248A8E-A609-4D38-9C8B-73C04662CD1A}" destId="{07F718AD-28F4-4CE3-A124-91173DB708D6}" srcOrd="6" destOrd="0" presId="urn:microsoft.com/office/officeart/2005/8/layout/lProcess3"/>
    <dgm:cxn modelId="{AAD89725-23AA-498D-AEC0-3EFFBD828075}" type="presParOf" srcId="{07F718AD-28F4-4CE3-A124-91173DB708D6}" destId="{A351BE00-1196-4DD3-B204-630D9D35514B}" srcOrd="0" destOrd="0" presId="urn:microsoft.com/office/officeart/2005/8/layout/lProcess3"/>
    <dgm:cxn modelId="{2053D24D-88D8-4AD7-AB47-39AAD109181C}" type="presParOf" srcId="{07F718AD-28F4-4CE3-A124-91173DB708D6}" destId="{272E5C19-B259-47D3-9FB3-8F1572710D3C}" srcOrd="1" destOrd="0" presId="urn:microsoft.com/office/officeart/2005/8/layout/lProcess3"/>
    <dgm:cxn modelId="{EADC6C5C-0CB0-46E5-AD05-AE1B28D10285}" type="presParOf" srcId="{07F718AD-28F4-4CE3-A124-91173DB708D6}" destId="{3F87E5D2-6F7A-4EFE-8CF6-51CB083E52FC}" srcOrd="2" destOrd="0" presId="urn:microsoft.com/office/officeart/2005/8/layout/lProcess3"/>
    <dgm:cxn modelId="{D25D2CEC-17BA-4C93-88B1-840274580707}" type="presParOf" srcId="{07F718AD-28F4-4CE3-A124-91173DB708D6}" destId="{F0D6ED79-AD36-4780-9D42-5534E65F5B6C}" srcOrd="3" destOrd="0" presId="urn:microsoft.com/office/officeart/2005/8/layout/lProcess3"/>
    <dgm:cxn modelId="{4AD708A8-7A12-4605-AFF5-25FA596BCAFB}" type="presParOf" srcId="{07F718AD-28F4-4CE3-A124-91173DB708D6}" destId="{82FEA7D5-83AF-4C2C-90F7-E527100528AB}" srcOrd="4" destOrd="0" presId="urn:microsoft.com/office/officeart/2005/8/layout/lProcess3"/>
    <dgm:cxn modelId="{DEABED22-09AB-486F-9368-C1DCDCA4CB78}" type="presParOf" srcId="{07F718AD-28F4-4CE3-A124-91173DB708D6}" destId="{72C0D4BF-0B8A-4367-A462-42116F97DBDB}" srcOrd="5" destOrd="0" presId="urn:microsoft.com/office/officeart/2005/8/layout/lProcess3"/>
    <dgm:cxn modelId="{5CD3217C-088D-4445-A0B6-8CFD0CE3AFBE}" type="presParOf" srcId="{07F718AD-28F4-4CE3-A124-91173DB708D6}" destId="{6689EE84-97E0-4D40-A4F7-6C9B69A21DD9}" srcOrd="6" destOrd="0" presId="urn:microsoft.com/office/officeart/2005/8/layout/lProcess3"/>
    <dgm:cxn modelId="{28F4F15B-7987-4428-B09D-6BC7B8FDD84F}" type="presParOf" srcId="{07F718AD-28F4-4CE3-A124-91173DB708D6}" destId="{16360C85-1A0B-480B-AA60-A54B3A12D84B}" srcOrd="7" destOrd="0" presId="urn:microsoft.com/office/officeart/2005/8/layout/lProcess3"/>
    <dgm:cxn modelId="{1D8C9AA7-DE58-4DED-835E-83660697F456}" type="presParOf" srcId="{07F718AD-28F4-4CE3-A124-91173DB708D6}" destId="{DA2762BA-25ED-4D27-BC9F-7C9AD5CF317C}" srcOrd="8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85F939-F69A-40BA-B93F-6B621448257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CAC9823-7E1F-4A7B-9F9C-5A2F96EC6599}">
      <dgm:prSet phldrT="[Texte]"/>
      <dgm:spPr/>
      <dgm:t>
        <a:bodyPr/>
        <a:lstStyle/>
        <a:p>
          <a:r>
            <a:rPr lang="fr-FR" dirty="0"/>
            <a:t>Visibilité, lisibilité</a:t>
          </a:r>
        </a:p>
      </dgm:t>
    </dgm:pt>
    <dgm:pt modelId="{3CABE838-879A-42C6-8AB2-26A392A9BBA1}" type="parTrans" cxnId="{CFE188A0-B120-455A-9168-F150C864C2BA}">
      <dgm:prSet/>
      <dgm:spPr/>
      <dgm:t>
        <a:bodyPr/>
        <a:lstStyle/>
        <a:p>
          <a:endParaRPr lang="fr-FR"/>
        </a:p>
      </dgm:t>
    </dgm:pt>
    <dgm:pt modelId="{D009BD50-2996-4B0D-8896-89B9DDEC7719}" type="sibTrans" cxnId="{CFE188A0-B120-455A-9168-F150C864C2BA}">
      <dgm:prSet/>
      <dgm:spPr/>
      <dgm:t>
        <a:bodyPr/>
        <a:lstStyle/>
        <a:p>
          <a:endParaRPr lang="fr-FR"/>
        </a:p>
      </dgm:t>
    </dgm:pt>
    <dgm:pt modelId="{E69E190C-B0B3-474D-8FE0-B558983F67CD}">
      <dgm:prSet phldrT="[Texte]"/>
      <dgm:spPr/>
      <dgm:t>
        <a:bodyPr/>
        <a:lstStyle/>
        <a:p>
          <a:r>
            <a:rPr lang="fr-FR" dirty="0"/>
            <a:t>Sigle et logo</a:t>
          </a:r>
        </a:p>
      </dgm:t>
    </dgm:pt>
    <dgm:pt modelId="{5509277E-7C8A-4DA9-8618-02CE1B48FEC3}" type="parTrans" cxnId="{2F02ACAF-E3D9-45D3-99E8-DA900D6D0DC9}">
      <dgm:prSet/>
      <dgm:spPr/>
      <dgm:t>
        <a:bodyPr/>
        <a:lstStyle/>
        <a:p>
          <a:endParaRPr lang="fr-FR"/>
        </a:p>
      </dgm:t>
    </dgm:pt>
    <dgm:pt modelId="{A3214BF8-C3E6-4E17-95CD-03C063FAE4B0}" type="sibTrans" cxnId="{2F02ACAF-E3D9-45D3-99E8-DA900D6D0DC9}">
      <dgm:prSet/>
      <dgm:spPr/>
      <dgm:t>
        <a:bodyPr/>
        <a:lstStyle/>
        <a:p>
          <a:endParaRPr lang="fr-FR"/>
        </a:p>
      </dgm:t>
    </dgm:pt>
    <dgm:pt modelId="{2CD699D2-FC3E-4AD6-84BE-93501F9B8267}">
      <dgm:prSet phldrT="[Texte]"/>
      <dgm:spPr/>
      <dgm:t>
        <a:bodyPr/>
        <a:lstStyle/>
        <a:p>
          <a:r>
            <a:rPr lang="fr-FR" dirty="0"/>
            <a:t>Création d’un label?</a:t>
          </a:r>
        </a:p>
      </dgm:t>
    </dgm:pt>
    <dgm:pt modelId="{1457DD42-AD27-4E14-9BBA-F2B0256285CB}" type="parTrans" cxnId="{1CCEAB2C-162C-4BC7-AE0F-F7A26B96C9AE}">
      <dgm:prSet/>
      <dgm:spPr/>
      <dgm:t>
        <a:bodyPr/>
        <a:lstStyle/>
        <a:p>
          <a:endParaRPr lang="fr-FR"/>
        </a:p>
      </dgm:t>
    </dgm:pt>
    <dgm:pt modelId="{3EE0B181-33CA-4459-AB88-757CEB8DAAAE}" type="sibTrans" cxnId="{1CCEAB2C-162C-4BC7-AE0F-F7A26B96C9AE}">
      <dgm:prSet/>
      <dgm:spPr/>
      <dgm:t>
        <a:bodyPr/>
        <a:lstStyle/>
        <a:p>
          <a:endParaRPr lang="fr-FR"/>
        </a:p>
      </dgm:t>
    </dgm:pt>
    <dgm:pt modelId="{16C3934C-E3F9-4324-9558-2EC40EB7F923}">
      <dgm:prSet phldrT="[Texte]"/>
      <dgm:spPr/>
      <dgm:t>
        <a:bodyPr/>
        <a:lstStyle/>
        <a:p>
          <a:r>
            <a:rPr lang="fr-FR" dirty="0"/>
            <a:t>Transmission, enracinement</a:t>
          </a:r>
        </a:p>
      </dgm:t>
    </dgm:pt>
    <dgm:pt modelId="{C57C0A29-3DF1-4967-A60E-D2C8B0EB0F28}" type="parTrans" cxnId="{65C56A2E-613A-46EE-8F54-92796E4C08D9}">
      <dgm:prSet/>
      <dgm:spPr/>
      <dgm:t>
        <a:bodyPr/>
        <a:lstStyle/>
        <a:p>
          <a:endParaRPr lang="fr-FR"/>
        </a:p>
      </dgm:t>
    </dgm:pt>
    <dgm:pt modelId="{BD87AD95-21FA-423D-B086-F6943741FECC}" type="sibTrans" cxnId="{65C56A2E-613A-46EE-8F54-92796E4C08D9}">
      <dgm:prSet/>
      <dgm:spPr/>
      <dgm:t>
        <a:bodyPr/>
        <a:lstStyle/>
        <a:p>
          <a:endParaRPr lang="fr-FR"/>
        </a:p>
      </dgm:t>
    </dgm:pt>
    <dgm:pt modelId="{EB3778B1-5D2E-404E-A8BD-A14ABAD4A3D7}">
      <dgm:prSet phldrT="[Texte]"/>
      <dgm:spPr/>
      <dgm:t>
        <a:bodyPr/>
        <a:lstStyle/>
        <a:p>
          <a:r>
            <a:rPr lang="fr-FR" dirty="0"/>
            <a:t>En lien étroit avec les congrégations</a:t>
          </a:r>
        </a:p>
      </dgm:t>
    </dgm:pt>
    <dgm:pt modelId="{2F918110-B8E2-4DA6-98E4-81A161E817AD}" type="parTrans" cxnId="{E6710E71-8CB4-41F0-969B-4804DA2C9B7D}">
      <dgm:prSet/>
      <dgm:spPr/>
      <dgm:t>
        <a:bodyPr/>
        <a:lstStyle/>
        <a:p>
          <a:endParaRPr lang="fr-FR"/>
        </a:p>
      </dgm:t>
    </dgm:pt>
    <dgm:pt modelId="{F599DCD1-0F7B-41CE-81E9-E20D50835B8A}" type="sibTrans" cxnId="{E6710E71-8CB4-41F0-969B-4804DA2C9B7D}">
      <dgm:prSet/>
      <dgm:spPr/>
      <dgm:t>
        <a:bodyPr/>
        <a:lstStyle/>
        <a:p>
          <a:endParaRPr lang="fr-FR"/>
        </a:p>
      </dgm:t>
    </dgm:pt>
    <dgm:pt modelId="{DAE1B68F-3B28-4E2D-B5DB-59F31F5312A9}">
      <dgm:prSet phldrT="[Texte]"/>
      <dgm:spPr/>
      <dgm:t>
        <a:bodyPr/>
        <a:lstStyle/>
        <a:p>
          <a:r>
            <a:rPr lang="fr-FR" dirty="0"/>
            <a:t>En coopération avec les services diocésains</a:t>
          </a:r>
        </a:p>
      </dgm:t>
    </dgm:pt>
    <dgm:pt modelId="{C85C1D8C-9538-4770-9A86-F6032859227D}" type="parTrans" cxnId="{EB64AFEB-8223-4AA0-8ACE-8E8644BB7E4D}">
      <dgm:prSet/>
      <dgm:spPr/>
      <dgm:t>
        <a:bodyPr/>
        <a:lstStyle/>
        <a:p>
          <a:endParaRPr lang="fr-FR"/>
        </a:p>
      </dgm:t>
    </dgm:pt>
    <dgm:pt modelId="{6A650264-CA28-4C2B-9151-D6EE7244B592}" type="sibTrans" cxnId="{EB64AFEB-8223-4AA0-8ACE-8E8644BB7E4D}">
      <dgm:prSet/>
      <dgm:spPr/>
      <dgm:t>
        <a:bodyPr/>
        <a:lstStyle/>
        <a:p>
          <a:endParaRPr lang="fr-FR"/>
        </a:p>
      </dgm:t>
    </dgm:pt>
    <dgm:pt modelId="{FB0BE9E9-30FA-42A8-94E2-BDD4F7504B4C}">
      <dgm:prSet phldrT="[Texte]"/>
      <dgm:spPr/>
      <dgm:t>
        <a:bodyPr/>
        <a:lstStyle/>
        <a:p>
          <a:r>
            <a:rPr lang="fr-FR" dirty="0"/>
            <a:t>Elargir les cercles</a:t>
          </a:r>
        </a:p>
      </dgm:t>
    </dgm:pt>
    <dgm:pt modelId="{CC618C63-D123-4349-90E1-B99B4AA2CEB6}" type="parTrans" cxnId="{9EBE71AE-4FF2-4519-AB77-C729CBF76D3C}">
      <dgm:prSet/>
      <dgm:spPr/>
      <dgm:t>
        <a:bodyPr/>
        <a:lstStyle/>
        <a:p>
          <a:endParaRPr lang="fr-FR"/>
        </a:p>
      </dgm:t>
    </dgm:pt>
    <dgm:pt modelId="{9CB2AA02-863A-498D-AAB2-49C8AD7E13DF}" type="sibTrans" cxnId="{9EBE71AE-4FF2-4519-AB77-C729CBF76D3C}">
      <dgm:prSet/>
      <dgm:spPr/>
      <dgm:t>
        <a:bodyPr/>
        <a:lstStyle/>
        <a:p>
          <a:endParaRPr lang="fr-FR"/>
        </a:p>
      </dgm:t>
    </dgm:pt>
    <dgm:pt modelId="{AC0B9AA0-A304-4103-A4B7-C8296988B1B9}">
      <dgm:prSet phldrT="[Texte]"/>
      <dgm:spPr/>
      <dgm:t>
        <a:bodyPr/>
        <a:lstStyle/>
        <a:p>
          <a:r>
            <a:rPr lang="fr-FR" dirty="0"/>
            <a:t>Des propositions en régions</a:t>
          </a:r>
        </a:p>
      </dgm:t>
    </dgm:pt>
    <dgm:pt modelId="{C27DB263-0C38-46B4-BAAB-5C7DD20CBA3F}" type="parTrans" cxnId="{8830522C-1D83-4547-94C1-3AFE75ED62A2}">
      <dgm:prSet/>
      <dgm:spPr/>
      <dgm:t>
        <a:bodyPr/>
        <a:lstStyle/>
        <a:p>
          <a:endParaRPr lang="fr-FR"/>
        </a:p>
      </dgm:t>
    </dgm:pt>
    <dgm:pt modelId="{9E2AC9E3-CBC1-47F1-8844-94285AFA1086}" type="sibTrans" cxnId="{8830522C-1D83-4547-94C1-3AFE75ED62A2}">
      <dgm:prSet/>
      <dgm:spPr/>
      <dgm:t>
        <a:bodyPr/>
        <a:lstStyle/>
        <a:p>
          <a:endParaRPr lang="fr-FR"/>
        </a:p>
      </dgm:t>
    </dgm:pt>
    <dgm:pt modelId="{91F0BB06-79D5-4316-A4AE-09C4FEEFFCF2}">
      <dgm:prSet phldrT="[Texte]"/>
      <dgm:spPr/>
      <dgm:t>
        <a:bodyPr/>
        <a:lstStyle/>
        <a:p>
          <a:r>
            <a:rPr lang="fr-FR" dirty="0"/>
            <a:t>L’atelier comme forme d’ouverture</a:t>
          </a:r>
        </a:p>
      </dgm:t>
    </dgm:pt>
    <dgm:pt modelId="{54D74B7A-8DFA-4558-BC57-6B923D38E77A}" type="parTrans" cxnId="{D16D77F8-F558-4318-A467-0FC0562AAB8C}">
      <dgm:prSet/>
      <dgm:spPr/>
      <dgm:t>
        <a:bodyPr/>
        <a:lstStyle/>
        <a:p>
          <a:endParaRPr lang="fr-FR"/>
        </a:p>
      </dgm:t>
    </dgm:pt>
    <dgm:pt modelId="{07C9D8AE-5B88-494A-9FBC-1AFF41A1AE12}" type="sibTrans" cxnId="{D16D77F8-F558-4318-A467-0FC0562AAB8C}">
      <dgm:prSet/>
      <dgm:spPr/>
      <dgm:t>
        <a:bodyPr/>
        <a:lstStyle/>
        <a:p>
          <a:endParaRPr lang="fr-FR"/>
        </a:p>
      </dgm:t>
    </dgm:pt>
    <dgm:pt modelId="{9477B220-CA0C-475C-8659-927658740C47}">
      <dgm:prSet/>
      <dgm:spPr/>
      <dgm:t>
        <a:bodyPr/>
        <a:lstStyle/>
        <a:p>
          <a:r>
            <a:rPr lang="fr-FR" dirty="0"/>
            <a:t>Travail de fond</a:t>
          </a:r>
        </a:p>
      </dgm:t>
    </dgm:pt>
    <dgm:pt modelId="{0D14B6CC-26C8-446F-A95B-007E8913073E}" type="parTrans" cxnId="{C74D4B8D-AE52-4F62-A026-E6F34063F8EF}">
      <dgm:prSet/>
      <dgm:spPr/>
      <dgm:t>
        <a:bodyPr/>
        <a:lstStyle/>
        <a:p>
          <a:endParaRPr lang="fr-FR"/>
        </a:p>
      </dgm:t>
    </dgm:pt>
    <dgm:pt modelId="{E8C64496-06E6-4032-9194-836E36567EDC}" type="sibTrans" cxnId="{C74D4B8D-AE52-4F62-A026-E6F34063F8EF}">
      <dgm:prSet/>
      <dgm:spPr/>
      <dgm:t>
        <a:bodyPr/>
        <a:lstStyle/>
        <a:p>
          <a:endParaRPr lang="fr-FR"/>
        </a:p>
      </dgm:t>
    </dgm:pt>
    <dgm:pt modelId="{83F5F613-FC13-433B-8E6F-45E3E672E330}">
      <dgm:prSet/>
      <dgm:spPr/>
      <dgm:t>
        <a:bodyPr/>
        <a:lstStyle/>
        <a:p>
          <a:r>
            <a:rPr lang="fr-FR" dirty="0"/>
            <a:t>Publications</a:t>
          </a:r>
        </a:p>
      </dgm:t>
    </dgm:pt>
    <dgm:pt modelId="{DBDBC098-35AB-45F1-96F1-E3F9EF938066}" type="parTrans" cxnId="{A4AC7462-8DAB-4F8B-A206-29BD7E1DC4F6}">
      <dgm:prSet/>
      <dgm:spPr/>
      <dgm:t>
        <a:bodyPr/>
        <a:lstStyle/>
        <a:p>
          <a:endParaRPr lang="fr-FR"/>
        </a:p>
      </dgm:t>
    </dgm:pt>
    <dgm:pt modelId="{58CE87E9-0B8C-477C-851B-5F5CF0028EF3}" type="sibTrans" cxnId="{A4AC7462-8DAB-4F8B-A206-29BD7E1DC4F6}">
      <dgm:prSet/>
      <dgm:spPr/>
      <dgm:t>
        <a:bodyPr/>
        <a:lstStyle/>
        <a:p>
          <a:endParaRPr lang="fr-FR"/>
        </a:p>
      </dgm:t>
    </dgm:pt>
    <dgm:pt modelId="{C77C575C-8D31-4E2E-8C41-A7BC8BAE627B}">
      <dgm:prSet/>
      <dgm:spPr/>
      <dgm:t>
        <a:bodyPr/>
        <a:lstStyle/>
        <a:p>
          <a:r>
            <a:rPr lang="fr-FR" dirty="0"/>
            <a:t>Au service de la diaconie</a:t>
          </a:r>
        </a:p>
      </dgm:t>
    </dgm:pt>
    <dgm:pt modelId="{333EE8AE-7BCD-4560-B9AF-87AB39262EC3}" type="parTrans" cxnId="{529DB5AA-A8C5-478B-B7F7-717D1A3CC02E}">
      <dgm:prSet/>
      <dgm:spPr/>
      <dgm:t>
        <a:bodyPr/>
        <a:lstStyle/>
        <a:p>
          <a:endParaRPr lang="fr-FR"/>
        </a:p>
      </dgm:t>
    </dgm:pt>
    <dgm:pt modelId="{3264E62D-F3C6-41A4-B55A-D63B016D8443}" type="sibTrans" cxnId="{529DB5AA-A8C5-478B-B7F7-717D1A3CC02E}">
      <dgm:prSet/>
      <dgm:spPr/>
      <dgm:t>
        <a:bodyPr/>
        <a:lstStyle/>
        <a:p>
          <a:endParaRPr lang="fr-FR"/>
        </a:p>
      </dgm:t>
    </dgm:pt>
    <dgm:pt modelId="{C2D932EE-693D-4A99-B401-4574EF3B31FF}">
      <dgm:prSet/>
      <dgm:spPr/>
      <dgm:t>
        <a:bodyPr/>
        <a:lstStyle/>
        <a:p>
          <a:r>
            <a:rPr lang="fr-FR" dirty="0"/>
            <a:t>Sur les grands principes de la PSC</a:t>
          </a:r>
        </a:p>
      </dgm:t>
    </dgm:pt>
    <dgm:pt modelId="{1D51AAB2-BDC6-4E10-AAE4-C1BF4AC30CB3}" type="parTrans" cxnId="{BFFB3F56-B6EB-49AA-9FC6-679B1D40B686}">
      <dgm:prSet/>
      <dgm:spPr/>
      <dgm:t>
        <a:bodyPr/>
        <a:lstStyle/>
        <a:p>
          <a:endParaRPr lang="fr-FR"/>
        </a:p>
      </dgm:t>
    </dgm:pt>
    <dgm:pt modelId="{785CE0A1-9D8F-4F9A-8682-02556C1F5D37}" type="sibTrans" cxnId="{BFFB3F56-B6EB-49AA-9FC6-679B1D40B686}">
      <dgm:prSet/>
      <dgm:spPr/>
      <dgm:t>
        <a:bodyPr/>
        <a:lstStyle/>
        <a:p>
          <a:endParaRPr lang="fr-FR"/>
        </a:p>
      </dgm:t>
    </dgm:pt>
    <dgm:pt modelId="{07C6BA49-3C9E-4998-A467-B399A4D30596}">
      <dgm:prSet/>
      <dgm:spPr/>
      <dgm:t>
        <a:bodyPr/>
        <a:lstStyle/>
        <a:p>
          <a:r>
            <a:rPr lang="fr-FR" dirty="0"/>
            <a:t>Pour être identifié comme un lieu RESSOURCE</a:t>
          </a:r>
        </a:p>
      </dgm:t>
    </dgm:pt>
    <dgm:pt modelId="{224CE013-8FAB-4D5F-9C66-F77088D2E108}" type="parTrans" cxnId="{CF68A147-66E0-42D2-BD7E-601A26C00A9B}">
      <dgm:prSet/>
      <dgm:spPr/>
      <dgm:t>
        <a:bodyPr/>
        <a:lstStyle/>
        <a:p>
          <a:endParaRPr lang="fr-FR"/>
        </a:p>
      </dgm:t>
    </dgm:pt>
    <dgm:pt modelId="{11E648A2-BA03-49F3-A445-23AA26AC0F54}" type="sibTrans" cxnId="{CF68A147-66E0-42D2-BD7E-601A26C00A9B}">
      <dgm:prSet/>
      <dgm:spPr/>
      <dgm:t>
        <a:bodyPr/>
        <a:lstStyle/>
        <a:p>
          <a:endParaRPr lang="fr-FR"/>
        </a:p>
      </dgm:t>
    </dgm:pt>
    <dgm:pt modelId="{20497BAC-BF41-4149-A7DC-9BFCC33881CD}">
      <dgm:prSet/>
      <dgm:spPr/>
      <dgm:t>
        <a:bodyPr/>
        <a:lstStyle/>
        <a:p>
          <a:r>
            <a:rPr lang="fr-FR" dirty="0"/>
            <a:t>Travailler des thématiques accessibles à tous</a:t>
          </a:r>
        </a:p>
      </dgm:t>
    </dgm:pt>
    <dgm:pt modelId="{459ACAD0-C1F4-486A-B488-092FECF011D1}" type="parTrans" cxnId="{272675F3-1F8A-4A3A-A74B-E282C1F15D09}">
      <dgm:prSet/>
      <dgm:spPr/>
      <dgm:t>
        <a:bodyPr/>
        <a:lstStyle/>
        <a:p>
          <a:endParaRPr lang="fr-FR"/>
        </a:p>
      </dgm:t>
    </dgm:pt>
    <dgm:pt modelId="{AF50DAA7-052F-4AC6-800C-36F660F1C943}" type="sibTrans" cxnId="{272675F3-1F8A-4A3A-A74B-E282C1F15D09}">
      <dgm:prSet/>
      <dgm:spPr/>
      <dgm:t>
        <a:bodyPr/>
        <a:lstStyle/>
        <a:p>
          <a:endParaRPr lang="fr-FR"/>
        </a:p>
      </dgm:t>
    </dgm:pt>
    <dgm:pt modelId="{774AFD37-E557-47BB-9E34-1D6007698F21}">
      <dgm:prSet/>
      <dgm:spPr/>
      <dgm:t>
        <a:bodyPr/>
        <a:lstStyle/>
        <a:p>
          <a:r>
            <a:rPr lang="fr-FR" dirty="0"/>
            <a:t>Pour aider des professionnels à PENSER le travail</a:t>
          </a:r>
        </a:p>
      </dgm:t>
    </dgm:pt>
    <dgm:pt modelId="{30024FA1-DCAE-45E2-9A2A-CA052D77D245}" type="parTrans" cxnId="{B18C96CD-F449-4E9D-A474-EE08529E727F}">
      <dgm:prSet/>
      <dgm:spPr/>
      <dgm:t>
        <a:bodyPr/>
        <a:lstStyle/>
        <a:p>
          <a:endParaRPr lang="fr-FR"/>
        </a:p>
      </dgm:t>
    </dgm:pt>
    <dgm:pt modelId="{A7538EAD-8E71-497F-B7A7-7BE4A728E405}" type="sibTrans" cxnId="{B18C96CD-F449-4E9D-A474-EE08529E727F}">
      <dgm:prSet/>
      <dgm:spPr/>
      <dgm:t>
        <a:bodyPr/>
        <a:lstStyle/>
        <a:p>
          <a:endParaRPr lang="fr-FR"/>
        </a:p>
      </dgm:t>
    </dgm:pt>
    <dgm:pt modelId="{7B83B381-1C13-44A7-8756-4819CFA85853}">
      <dgm:prSet/>
      <dgm:spPr/>
      <dgm:t>
        <a:bodyPr/>
        <a:lstStyle/>
        <a:p>
          <a:r>
            <a:rPr lang="fr-FR" dirty="0"/>
            <a:t>Encourager et valoriser l’innovation</a:t>
          </a:r>
        </a:p>
      </dgm:t>
    </dgm:pt>
    <dgm:pt modelId="{8B52558F-2A15-4940-8E01-9A4F7DB2351F}" type="parTrans" cxnId="{385E4B4C-2C02-4164-BB3D-339C89A82E36}">
      <dgm:prSet/>
      <dgm:spPr/>
      <dgm:t>
        <a:bodyPr/>
        <a:lstStyle/>
        <a:p>
          <a:endParaRPr lang="fr-FR"/>
        </a:p>
      </dgm:t>
    </dgm:pt>
    <dgm:pt modelId="{45C6367E-FD1C-41D4-9AF8-ED6D948459B0}" type="sibTrans" cxnId="{385E4B4C-2C02-4164-BB3D-339C89A82E36}">
      <dgm:prSet/>
      <dgm:spPr/>
      <dgm:t>
        <a:bodyPr/>
        <a:lstStyle/>
        <a:p>
          <a:endParaRPr lang="fr-FR"/>
        </a:p>
      </dgm:t>
    </dgm:pt>
    <dgm:pt modelId="{46A859FD-728E-4C1B-AEFB-67DB8FA71366}">
      <dgm:prSet/>
      <dgm:spPr/>
      <dgm:t>
        <a:bodyPr/>
        <a:lstStyle/>
        <a:p>
          <a:r>
            <a:rPr lang="fr-FR" dirty="0"/>
            <a:t>Valoriser les expériences des adhérents</a:t>
          </a:r>
        </a:p>
      </dgm:t>
    </dgm:pt>
    <dgm:pt modelId="{16080AEA-B9B6-46C9-B071-3759B097A4C5}" type="parTrans" cxnId="{EA76C123-006E-41EA-839F-A7431B33AF90}">
      <dgm:prSet/>
      <dgm:spPr/>
      <dgm:t>
        <a:bodyPr/>
        <a:lstStyle/>
        <a:p>
          <a:endParaRPr lang="fr-FR"/>
        </a:p>
      </dgm:t>
    </dgm:pt>
    <dgm:pt modelId="{EBE81A1E-97D2-4391-BAF4-79924861B121}" type="sibTrans" cxnId="{EA76C123-006E-41EA-839F-A7431B33AF90}">
      <dgm:prSet/>
      <dgm:spPr/>
      <dgm:t>
        <a:bodyPr/>
        <a:lstStyle/>
        <a:p>
          <a:endParaRPr lang="fr-FR"/>
        </a:p>
      </dgm:t>
    </dgm:pt>
    <dgm:pt modelId="{AB266D3D-B00C-42B2-B790-0E1168456B30}">
      <dgm:prSet/>
      <dgm:spPr/>
      <dgm:t>
        <a:bodyPr/>
        <a:lstStyle/>
        <a:p>
          <a:r>
            <a:rPr lang="fr-FR" dirty="0"/>
            <a:t>Travailler en réseaux sur des thématiques précises</a:t>
          </a:r>
        </a:p>
      </dgm:t>
    </dgm:pt>
    <dgm:pt modelId="{DE229EBA-C797-4596-BB1F-1B276B5E6860}" type="parTrans" cxnId="{C6D23902-5531-44C3-BA8A-2873CA1071E3}">
      <dgm:prSet/>
      <dgm:spPr/>
      <dgm:t>
        <a:bodyPr/>
        <a:lstStyle/>
        <a:p>
          <a:endParaRPr lang="fr-FR"/>
        </a:p>
      </dgm:t>
    </dgm:pt>
    <dgm:pt modelId="{4C4EFB9A-A116-495F-8A56-8ACA1C7D564C}" type="sibTrans" cxnId="{C6D23902-5531-44C3-BA8A-2873CA1071E3}">
      <dgm:prSet/>
      <dgm:spPr/>
      <dgm:t>
        <a:bodyPr/>
        <a:lstStyle/>
        <a:p>
          <a:endParaRPr lang="fr-FR"/>
        </a:p>
      </dgm:t>
    </dgm:pt>
    <dgm:pt modelId="{56394B9E-ECCA-4A56-96AE-AEF00E70047C}">
      <dgm:prSet/>
      <dgm:spPr/>
      <dgm:t>
        <a:bodyPr/>
        <a:lstStyle/>
        <a:p>
          <a:r>
            <a:rPr lang="fr-FR" dirty="0"/>
            <a:t>Pour nourrir la réflexion opérationnelle</a:t>
          </a:r>
        </a:p>
      </dgm:t>
    </dgm:pt>
    <dgm:pt modelId="{C0E33D08-BC90-408B-85FE-4E7DD5C88FE2}" type="parTrans" cxnId="{B3C8A916-F390-4E66-AF4A-49C56AAD8F02}">
      <dgm:prSet/>
      <dgm:spPr/>
      <dgm:t>
        <a:bodyPr/>
        <a:lstStyle/>
        <a:p>
          <a:endParaRPr lang="fr-FR"/>
        </a:p>
      </dgm:t>
    </dgm:pt>
    <dgm:pt modelId="{37CD02E5-E4E5-49B2-81CE-7C55160A48A5}" type="sibTrans" cxnId="{B3C8A916-F390-4E66-AF4A-49C56AAD8F02}">
      <dgm:prSet/>
      <dgm:spPr/>
      <dgm:t>
        <a:bodyPr/>
        <a:lstStyle/>
        <a:p>
          <a:endParaRPr lang="fr-FR"/>
        </a:p>
      </dgm:t>
    </dgm:pt>
    <dgm:pt modelId="{7C248A8E-A609-4D38-9C8B-73C04662CD1A}" type="pres">
      <dgm:prSet presAssocID="{DF85F939-F69A-40BA-B93F-6B621448257F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E303A5CB-3CB4-442E-A359-5A3946688E96}" type="pres">
      <dgm:prSet presAssocID="{7CAC9823-7E1F-4A7B-9F9C-5A2F96EC6599}" presName="horFlow" presStyleCnt="0"/>
      <dgm:spPr/>
    </dgm:pt>
    <dgm:pt modelId="{AC2EF06B-4429-4C45-AA2B-664DFC4EB275}" type="pres">
      <dgm:prSet presAssocID="{7CAC9823-7E1F-4A7B-9F9C-5A2F96EC6599}" presName="bigChev" presStyleLbl="node1" presStyleIdx="0" presStyleCnt="4"/>
      <dgm:spPr/>
    </dgm:pt>
    <dgm:pt modelId="{621B91C2-6FC3-4216-B291-AA8C3A1442E9}" type="pres">
      <dgm:prSet presAssocID="{5509277E-7C8A-4DA9-8618-02CE1B48FEC3}" presName="parTrans" presStyleCnt="0"/>
      <dgm:spPr/>
    </dgm:pt>
    <dgm:pt modelId="{237506CF-4E71-4CA7-9422-420DAAB24A6D}" type="pres">
      <dgm:prSet presAssocID="{E69E190C-B0B3-474D-8FE0-B558983F67CD}" presName="node" presStyleLbl="alignAccFollowNode1" presStyleIdx="0" presStyleCnt="16">
        <dgm:presLayoutVars>
          <dgm:bulletEnabled val="1"/>
        </dgm:presLayoutVars>
      </dgm:prSet>
      <dgm:spPr/>
    </dgm:pt>
    <dgm:pt modelId="{AA0E6EDF-2E2B-4379-97BB-936C952C5BFA}" type="pres">
      <dgm:prSet presAssocID="{A3214BF8-C3E6-4E17-95CD-03C063FAE4B0}" presName="sibTrans" presStyleCnt="0"/>
      <dgm:spPr/>
    </dgm:pt>
    <dgm:pt modelId="{E8BDC8AA-1F76-454B-B01C-BED9DC31BEA5}" type="pres">
      <dgm:prSet presAssocID="{2CD699D2-FC3E-4AD6-84BE-93501F9B8267}" presName="node" presStyleLbl="alignAccFollowNode1" presStyleIdx="1" presStyleCnt="16">
        <dgm:presLayoutVars>
          <dgm:bulletEnabled val="1"/>
        </dgm:presLayoutVars>
      </dgm:prSet>
      <dgm:spPr/>
    </dgm:pt>
    <dgm:pt modelId="{566F72CD-15B7-4E00-8E1D-16382431D876}" type="pres">
      <dgm:prSet presAssocID="{3EE0B181-33CA-4459-AB88-757CEB8DAAAE}" presName="sibTrans" presStyleCnt="0"/>
      <dgm:spPr/>
    </dgm:pt>
    <dgm:pt modelId="{FAB87764-8F24-469F-BC39-17505509C61D}" type="pres">
      <dgm:prSet presAssocID="{83F5F613-FC13-433B-8E6F-45E3E672E330}" presName="node" presStyleLbl="alignAccFollowNode1" presStyleIdx="2" presStyleCnt="16">
        <dgm:presLayoutVars>
          <dgm:bulletEnabled val="1"/>
        </dgm:presLayoutVars>
      </dgm:prSet>
      <dgm:spPr/>
    </dgm:pt>
    <dgm:pt modelId="{A2BE7B10-DDCE-4D4B-8CAF-8F4E3DE304D4}" type="pres">
      <dgm:prSet presAssocID="{58CE87E9-0B8C-477C-851B-5F5CF0028EF3}" presName="sibTrans" presStyleCnt="0"/>
      <dgm:spPr/>
    </dgm:pt>
    <dgm:pt modelId="{AA0FCC69-6328-4460-B168-737CAF1AC24A}" type="pres">
      <dgm:prSet presAssocID="{7B83B381-1C13-44A7-8756-4819CFA85853}" presName="node" presStyleLbl="alignAccFollowNode1" presStyleIdx="3" presStyleCnt="16">
        <dgm:presLayoutVars>
          <dgm:bulletEnabled val="1"/>
        </dgm:presLayoutVars>
      </dgm:prSet>
      <dgm:spPr/>
    </dgm:pt>
    <dgm:pt modelId="{E5E8C81E-967C-4400-AD0F-5ECBAC236748}" type="pres">
      <dgm:prSet presAssocID="{7CAC9823-7E1F-4A7B-9F9C-5A2F96EC6599}" presName="vSp" presStyleCnt="0"/>
      <dgm:spPr/>
    </dgm:pt>
    <dgm:pt modelId="{7D43651A-4554-499C-9C88-8702A93895AD}" type="pres">
      <dgm:prSet presAssocID="{16C3934C-E3F9-4324-9558-2EC40EB7F923}" presName="horFlow" presStyleCnt="0"/>
      <dgm:spPr/>
    </dgm:pt>
    <dgm:pt modelId="{F17DAF38-BD14-41C6-86EA-F02389F677E0}" type="pres">
      <dgm:prSet presAssocID="{16C3934C-E3F9-4324-9558-2EC40EB7F923}" presName="bigChev" presStyleLbl="node1" presStyleIdx="1" presStyleCnt="4"/>
      <dgm:spPr/>
    </dgm:pt>
    <dgm:pt modelId="{C1205D6F-5C69-4FD8-AA17-4E46578A160E}" type="pres">
      <dgm:prSet presAssocID="{2F918110-B8E2-4DA6-98E4-81A161E817AD}" presName="parTrans" presStyleCnt="0"/>
      <dgm:spPr/>
    </dgm:pt>
    <dgm:pt modelId="{3647ADE7-E2CF-4FB5-9181-8949ECD56540}" type="pres">
      <dgm:prSet presAssocID="{EB3778B1-5D2E-404E-A8BD-A14ABAD4A3D7}" presName="node" presStyleLbl="alignAccFollowNode1" presStyleIdx="4" presStyleCnt="16">
        <dgm:presLayoutVars>
          <dgm:bulletEnabled val="1"/>
        </dgm:presLayoutVars>
      </dgm:prSet>
      <dgm:spPr/>
    </dgm:pt>
    <dgm:pt modelId="{4F17BD8C-8815-492A-B0D1-C9FFBDEEA709}" type="pres">
      <dgm:prSet presAssocID="{F599DCD1-0F7B-41CE-81E9-E20D50835B8A}" presName="sibTrans" presStyleCnt="0"/>
      <dgm:spPr/>
    </dgm:pt>
    <dgm:pt modelId="{A35D3D15-5CC5-43A4-9A2E-9721B667B02C}" type="pres">
      <dgm:prSet presAssocID="{DAE1B68F-3B28-4E2D-B5DB-59F31F5312A9}" presName="node" presStyleLbl="alignAccFollowNode1" presStyleIdx="5" presStyleCnt="16">
        <dgm:presLayoutVars>
          <dgm:bulletEnabled val="1"/>
        </dgm:presLayoutVars>
      </dgm:prSet>
      <dgm:spPr/>
    </dgm:pt>
    <dgm:pt modelId="{0851A596-FA36-4913-8B7F-8CCE35D55E49}" type="pres">
      <dgm:prSet presAssocID="{6A650264-CA28-4C2B-9151-D6EE7244B592}" presName="sibTrans" presStyleCnt="0"/>
      <dgm:spPr/>
    </dgm:pt>
    <dgm:pt modelId="{CADBDC2D-AAD1-413F-92B9-AD120E66D0CD}" type="pres">
      <dgm:prSet presAssocID="{C77C575C-8D31-4E2E-8C41-A7BC8BAE627B}" presName="node" presStyleLbl="alignAccFollowNode1" presStyleIdx="6" presStyleCnt="16">
        <dgm:presLayoutVars>
          <dgm:bulletEnabled val="1"/>
        </dgm:presLayoutVars>
      </dgm:prSet>
      <dgm:spPr/>
    </dgm:pt>
    <dgm:pt modelId="{8995D772-E4C7-4B58-909F-FD78367AF37E}" type="pres">
      <dgm:prSet presAssocID="{3264E62D-F3C6-41A4-B55A-D63B016D8443}" presName="sibTrans" presStyleCnt="0"/>
      <dgm:spPr/>
    </dgm:pt>
    <dgm:pt modelId="{DE825163-C0B0-49D0-903B-8ECA51642AE8}" type="pres">
      <dgm:prSet presAssocID="{46A859FD-728E-4C1B-AEFB-67DB8FA71366}" presName="node" presStyleLbl="alignAccFollowNode1" presStyleIdx="7" presStyleCnt="16">
        <dgm:presLayoutVars>
          <dgm:bulletEnabled val="1"/>
        </dgm:presLayoutVars>
      </dgm:prSet>
      <dgm:spPr/>
    </dgm:pt>
    <dgm:pt modelId="{838CFC23-C608-4369-9296-53D3D4E8F067}" type="pres">
      <dgm:prSet presAssocID="{16C3934C-E3F9-4324-9558-2EC40EB7F923}" presName="vSp" presStyleCnt="0"/>
      <dgm:spPr/>
    </dgm:pt>
    <dgm:pt modelId="{403D0088-48A0-4E27-82A1-E52815AC104C}" type="pres">
      <dgm:prSet presAssocID="{FB0BE9E9-30FA-42A8-94E2-BDD4F7504B4C}" presName="horFlow" presStyleCnt="0"/>
      <dgm:spPr/>
    </dgm:pt>
    <dgm:pt modelId="{82BEBE04-6A1B-4C33-9939-B1E8E4554595}" type="pres">
      <dgm:prSet presAssocID="{FB0BE9E9-30FA-42A8-94E2-BDD4F7504B4C}" presName="bigChev" presStyleLbl="node1" presStyleIdx="2" presStyleCnt="4"/>
      <dgm:spPr/>
    </dgm:pt>
    <dgm:pt modelId="{CB791FF9-DD0A-4C51-B98F-CE56BAA22CE5}" type="pres">
      <dgm:prSet presAssocID="{C27DB263-0C38-46B4-BAAB-5C7DD20CBA3F}" presName="parTrans" presStyleCnt="0"/>
      <dgm:spPr/>
    </dgm:pt>
    <dgm:pt modelId="{9781CAE4-8EE3-4E8F-A565-C411942CA0A2}" type="pres">
      <dgm:prSet presAssocID="{AC0B9AA0-A304-4103-A4B7-C8296988B1B9}" presName="node" presStyleLbl="alignAccFollowNode1" presStyleIdx="8" presStyleCnt="16">
        <dgm:presLayoutVars>
          <dgm:bulletEnabled val="1"/>
        </dgm:presLayoutVars>
      </dgm:prSet>
      <dgm:spPr/>
    </dgm:pt>
    <dgm:pt modelId="{5D5E7C42-E971-4FC8-ACB2-138004624BF1}" type="pres">
      <dgm:prSet presAssocID="{9E2AC9E3-CBC1-47F1-8844-94285AFA1086}" presName="sibTrans" presStyleCnt="0"/>
      <dgm:spPr/>
    </dgm:pt>
    <dgm:pt modelId="{72F2D32B-4490-4FA7-A40C-5488FD75109E}" type="pres">
      <dgm:prSet presAssocID="{91F0BB06-79D5-4316-A4AE-09C4FEEFFCF2}" presName="node" presStyleLbl="alignAccFollowNode1" presStyleIdx="9" presStyleCnt="16">
        <dgm:presLayoutVars>
          <dgm:bulletEnabled val="1"/>
        </dgm:presLayoutVars>
      </dgm:prSet>
      <dgm:spPr/>
    </dgm:pt>
    <dgm:pt modelId="{13C3B6F5-D2C3-4492-861F-DCAF7BE56C0C}" type="pres">
      <dgm:prSet presAssocID="{07C9D8AE-5B88-494A-9FBC-1AFF41A1AE12}" presName="sibTrans" presStyleCnt="0"/>
      <dgm:spPr/>
    </dgm:pt>
    <dgm:pt modelId="{172F30E6-721F-42AA-A93F-3FBFA336C551}" type="pres">
      <dgm:prSet presAssocID="{07C6BA49-3C9E-4998-A467-B399A4D30596}" presName="node" presStyleLbl="alignAccFollowNode1" presStyleIdx="10" presStyleCnt="16">
        <dgm:presLayoutVars>
          <dgm:bulletEnabled val="1"/>
        </dgm:presLayoutVars>
      </dgm:prSet>
      <dgm:spPr/>
    </dgm:pt>
    <dgm:pt modelId="{2BACC59A-6C83-46A6-8BF5-B3E0E4A8BF38}" type="pres">
      <dgm:prSet presAssocID="{11E648A2-BA03-49F3-A445-23AA26AC0F54}" presName="sibTrans" presStyleCnt="0"/>
      <dgm:spPr/>
    </dgm:pt>
    <dgm:pt modelId="{B7FBA872-A126-4A4E-94BC-68CD52C8CEB5}" type="pres">
      <dgm:prSet presAssocID="{AB266D3D-B00C-42B2-B790-0E1168456B30}" presName="node" presStyleLbl="alignAccFollowNode1" presStyleIdx="11" presStyleCnt="16">
        <dgm:presLayoutVars>
          <dgm:bulletEnabled val="1"/>
        </dgm:presLayoutVars>
      </dgm:prSet>
      <dgm:spPr/>
    </dgm:pt>
    <dgm:pt modelId="{EF8296B4-B48E-4731-BC6F-33665C93FA65}" type="pres">
      <dgm:prSet presAssocID="{FB0BE9E9-30FA-42A8-94E2-BDD4F7504B4C}" presName="vSp" presStyleCnt="0"/>
      <dgm:spPr/>
    </dgm:pt>
    <dgm:pt modelId="{07F718AD-28F4-4CE3-A124-91173DB708D6}" type="pres">
      <dgm:prSet presAssocID="{9477B220-CA0C-475C-8659-927658740C47}" presName="horFlow" presStyleCnt="0"/>
      <dgm:spPr/>
    </dgm:pt>
    <dgm:pt modelId="{A351BE00-1196-4DD3-B204-630D9D35514B}" type="pres">
      <dgm:prSet presAssocID="{9477B220-CA0C-475C-8659-927658740C47}" presName="bigChev" presStyleLbl="node1" presStyleIdx="3" presStyleCnt="4"/>
      <dgm:spPr/>
    </dgm:pt>
    <dgm:pt modelId="{272E5C19-B259-47D3-9FB3-8F1572710D3C}" type="pres">
      <dgm:prSet presAssocID="{1D51AAB2-BDC6-4E10-AAE4-C1BF4AC30CB3}" presName="parTrans" presStyleCnt="0"/>
      <dgm:spPr/>
    </dgm:pt>
    <dgm:pt modelId="{3F87E5D2-6F7A-4EFE-8CF6-51CB083E52FC}" type="pres">
      <dgm:prSet presAssocID="{C2D932EE-693D-4A99-B401-4574EF3B31FF}" presName="node" presStyleLbl="alignAccFollowNode1" presStyleIdx="12" presStyleCnt="16">
        <dgm:presLayoutVars>
          <dgm:bulletEnabled val="1"/>
        </dgm:presLayoutVars>
      </dgm:prSet>
      <dgm:spPr/>
    </dgm:pt>
    <dgm:pt modelId="{F0D6ED79-AD36-4780-9D42-5534E65F5B6C}" type="pres">
      <dgm:prSet presAssocID="{785CE0A1-9D8F-4F9A-8682-02556C1F5D37}" presName="sibTrans" presStyleCnt="0"/>
      <dgm:spPr/>
    </dgm:pt>
    <dgm:pt modelId="{82FEA7D5-83AF-4C2C-90F7-E527100528AB}" type="pres">
      <dgm:prSet presAssocID="{20497BAC-BF41-4149-A7DC-9BFCC33881CD}" presName="node" presStyleLbl="alignAccFollowNode1" presStyleIdx="13" presStyleCnt="16">
        <dgm:presLayoutVars>
          <dgm:bulletEnabled val="1"/>
        </dgm:presLayoutVars>
      </dgm:prSet>
      <dgm:spPr/>
    </dgm:pt>
    <dgm:pt modelId="{72C0D4BF-0B8A-4367-A462-42116F97DBDB}" type="pres">
      <dgm:prSet presAssocID="{AF50DAA7-052F-4AC6-800C-36F660F1C943}" presName="sibTrans" presStyleCnt="0"/>
      <dgm:spPr/>
    </dgm:pt>
    <dgm:pt modelId="{6689EE84-97E0-4D40-A4F7-6C9B69A21DD9}" type="pres">
      <dgm:prSet presAssocID="{774AFD37-E557-47BB-9E34-1D6007698F21}" presName="node" presStyleLbl="alignAccFollowNode1" presStyleIdx="14" presStyleCnt="16">
        <dgm:presLayoutVars>
          <dgm:bulletEnabled val="1"/>
        </dgm:presLayoutVars>
      </dgm:prSet>
      <dgm:spPr/>
    </dgm:pt>
    <dgm:pt modelId="{16360C85-1A0B-480B-AA60-A54B3A12D84B}" type="pres">
      <dgm:prSet presAssocID="{A7538EAD-8E71-497F-B7A7-7BE4A728E405}" presName="sibTrans" presStyleCnt="0"/>
      <dgm:spPr/>
    </dgm:pt>
    <dgm:pt modelId="{DA2762BA-25ED-4D27-BC9F-7C9AD5CF317C}" type="pres">
      <dgm:prSet presAssocID="{56394B9E-ECCA-4A56-96AE-AEF00E70047C}" presName="node" presStyleLbl="alignAccFollowNode1" presStyleIdx="15" presStyleCnt="16">
        <dgm:presLayoutVars>
          <dgm:bulletEnabled val="1"/>
        </dgm:presLayoutVars>
      </dgm:prSet>
      <dgm:spPr/>
    </dgm:pt>
  </dgm:ptLst>
  <dgm:cxnLst>
    <dgm:cxn modelId="{C6D23902-5531-44C3-BA8A-2873CA1071E3}" srcId="{FB0BE9E9-30FA-42A8-94E2-BDD4F7504B4C}" destId="{AB266D3D-B00C-42B2-B790-0E1168456B30}" srcOrd="3" destOrd="0" parTransId="{DE229EBA-C797-4596-BB1F-1B276B5E6860}" sibTransId="{4C4EFB9A-A116-495F-8A56-8ACA1C7D564C}"/>
    <dgm:cxn modelId="{B3C8A916-F390-4E66-AF4A-49C56AAD8F02}" srcId="{9477B220-CA0C-475C-8659-927658740C47}" destId="{56394B9E-ECCA-4A56-96AE-AEF00E70047C}" srcOrd="3" destOrd="0" parTransId="{C0E33D08-BC90-408B-85FE-4E7DD5C88FE2}" sibTransId="{37CD02E5-E4E5-49B2-81CE-7C55160A48A5}"/>
    <dgm:cxn modelId="{37D72C19-A9A0-4886-95EE-0D7860E2F86F}" type="presOf" srcId="{EB3778B1-5D2E-404E-A8BD-A14ABAD4A3D7}" destId="{3647ADE7-E2CF-4FB5-9181-8949ECD56540}" srcOrd="0" destOrd="0" presId="urn:microsoft.com/office/officeart/2005/8/layout/lProcess3"/>
    <dgm:cxn modelId="{8EF4C119-A327-440A-AE99-E54694614814}" type="presOf" srcId="{91F0BB06-79D5-4316-A4AE-09C4FEEFFCF2}" destId="{72F2D32B-4490-4FA7-A40C-5488FD75109E}" srcOrd="0" destOrd="0" presId="urn:microsoft.com/office/officeart/2005/8/layout/lProcess3"/>
    <dgm:cxn modelId="{EA76C123-006E-41EA-839F-A7431B33AF90}" srcId="{16C3934C-E3F9-4324-9558-2EC40EB7F923}" destId="{46A859FD-728E-4C1B-AEFB-67DB8FA71366}" srcOrd="3" destOrd="0" parTransId="{16080AEA-B9B6-46C9-B071-3759B097A4C5}" sibTransId="{EBE81A1E-97D2-4391-BAF4-79924861B121}"/>
    <dgm:cxn modelId="{8830522C-1D83-4547-94C1-3AFE75ED62A2}" srcId="{FB0BE9E9-30FA-42A8-94E2-BDD4F7504B4C}" destId="{AC0B9AA0-A304-4103-A4B7-C8296988B1B9}" srcOrd="0" destOrd="0" parTransId="{C27DB263-0C38-46B4-BAAB-5C7DD20CBA3F}" sibTransId="{9E2AC9E3-CBC1-47F1-8844-94285AFA1086}"/>
    <dgm:cxn modelId="{1CCEAB2C-162C-4BC7-AE0F-F7A26B96C9AE}" srcId="{7CAC9823-7E1F-4A7B-9F9C-5A2F96EC6599}" destId="{2CD699D2-FC3E-4AD6-84BE-93501F9B8267}" srcOrd="1" destOrd="0" parTransId="{1457DD42-AD27-4E14-9BBA-F2B0256285CB}" sibTransId="{3EE0B181-33CA-4459-AB88-757CEB8DAAAE}"/>
    <dgm:cxn modelId="{65C56A2E-613A-46EE-8F54-92796E4C08D9}" srcId="{DF85F939-F69A-40BA-B93F-6B621448257F}" destId="{16C3934C-E3F9-4324-9558-2EC40EB7F923}" srcOrd="1" destOrd="0" parTransId="{C57C0A29-3DF1-4967-A60E-D2C8B0EB0F28}" sibTransId="{BD87AD95-21FA-423D-B086-F6943741FECC}"/>
    <dgm:cxn modelId="{A4AC7462-8DAB-4F8B-A206-29BD7E1DC4F6}" srcId="{7CAC9823-7E1F-4A7B-9F9C-5A2F96EC6599}" destId="{83F5F613-FC13-433B-8E6F-45E3E672E330}" srcOrd="2" destOrd="0" parTransId="{DBDBC098-35AB-45F1-96F1-E3F9EF938066}" sibTransId="{58CE87E9-0B8C-477C-851B-5F5CF0028EF3}"/>
    <dgm:cxn modelId="{36AD1345-3E42-44CB-B886-F1D6BF367D65}" type="presOf" srcId="{E69E190C-B0B3-474D-8FE0-B558983F67CD}" destId="{237506CF-4E71-4CA7-9422-420DAAB24A6D}" srcOrd="0" destOrd="0" presId="urn:microsoft.com/office/officeart/2005/8/layout/lProcess3"/>
    <dgm:cxn modelId="{07C58E65-7908-4193-B568-CCD9FBDBB570}" type="presOf" srcId="{774AFD37-E557-47BB-9E34-1D6007698F21}" destId="{6689EE84-97E0-4D40-A4F7-6C9B69A21DD9}" srcOrd="0" destOrd="0" presId="urn:microsoft.com/office/officeart/2005/8/layout/lProcess3"/>
    <dgm:cxn modelId="{F68B6967-52A1-4AAD-AF7C-892E4326ECA1}" type="presOf" srcId="{16C3934C-E3F9-4324-9558-2EC40EB7F923}" destId="{F17DAF38-BD14-41C6-86EA-F02389F677E0}" srcOrd="0" destOrd="0" presId="urn:microsoft.com/office/officeart/2005/8/layout/lProcess3"/>
    <dgm:cxn modelId="{CF68A147-66E0-42D2-BD7E-601A26C00A9B}" srcId="{FB0BE9E9-30FA-42A8-94E2-BDD4F7504B4C}" destId="{07C6BA49-3C9E-4998-A467-B399A4D30596}" srcOrd="2" destOrd="0" parTransId="{224CE013-8FAB-4D5F-9C66-F77088D2E108}" sibTransId="{11E648A2-BA03-49F3-A445-23AA26AC0F54}"/>
    <dgm:cxn modelId="{BE48516A-FD0F-4A60-BA44-ED0AF459CBAE}" type="presOf" srcId="{9477B220-CA0C-475C-8659-927658740C47}" destId="{A351BE00-1196-4DD3-B204-630D9D35514B}" srcOrd="0" destOrd="0" presId="urn:microsoft.com/office/officeart/2005/8/layout/lProcess3"/>
    <dgm:cxn modelId="{553FD36B-FCA5-449E-9CEE-316F0A17B1DB}" type="presOf" srcId="{DF85F939-F69A-40BA-B93F-6B621448257F}" destId="{7C248A8E-A609-4D38-9C8B-73C04662CD1A}" srcOrd="0" destOrd="0" presId="urn:microsoft.com/office/officeart/2005/8/layout/lProcess3"/>
    <dgm:cxn modelId="{385E4B4C-2C02-4164-BB3D-339C89A82E36}" srcId="{7CAC9823-7E1F-4A7B-9F9C-5A2F96EC6599}" destId="{7B83B381-1C13-44A7-8756-4819CFA85853}" srcOrd="3" destOrd="0" parTransId="{8B52558F-2A15-4940-8E01-9A4F7DB2351F}" sibTransId="{45C6367E-FD1C-41D4-9AF8-ED6D948459B0}"/>
    <dgm:cxn modelId="{F253846D-34D0-42BD-A041-2F2997157435}" type="presOf" srcId="{07C6BA49-3C9E-4998-A467-B399A4D30596}" destId="{172F30E6-721F-42AA-A93F-3FBFA336C551}" srcOrd="0" destOrd="0" presId="urn:microsoft.com/office/officeart/2005/8/layout/lProcess3"/>
    <dgm:cxn modelId="{E6710E71-8CB4-41F0-969B-4804DA2C9B7D}" srcId="{16C3934C-E3F9-4324-9558-2EC40EB7F923}" destId="{EB3778B1-5D2E-404E-A8BD-A14ABAD4A3D7}" srcOrd="0" destOrd="0" parTransId="{2F918110-B8E2-4DA6-98E4-81A161E817AD}" sibTransId="{F599DCD1-0F7B-41CE-81E9-E20D50835B8A}"/>
    <dgm:cxn modelId="{BDC00D53-2235-485B-9A66-04212BA1A37E}" type="presOf" srcId="{7B83B381-1C13-44A7-8756-4819CFA85853}" destId="{AA0FCC69-6328-4460-B168-737CAF1AC24A}" srcOrd="0" destOrd="0" presId="urn:microsoft.com/office/officeart/2005/8/layout/lProcess3"/>
    <dgm:cxn modelId="{BFFB3F56-B6EB-49AA-9FC6-679B1D40B686}" srcId="{9477B220-CA0C-475C-8659-927658740C47}" destId="{C2D932EE-693D-4A99-B401-4574EF3B31FF}" srcOrd="0" destOrd="0" parTransId="{1D51AAB2-BDC6-4E10-AAE4-C1BF4AC30CB3}" sibTransId="{785CE0A1-9D8F-4F9A-8682-02556C1F5D37}"/>
    <dgm:cxn modelId="{F724927F-F89A-4405-9E47-D69DF1CCF517}" type="presOf" srcId="{20497BAC-BF41-4149-A7DC-9BFCC33881CD}" destId="{82FEA7D5-83AF-4C2C-90F7-E527100528AB}" srcOrd="0" destOrd="0" presId="urn:microsoft.com/office/officeart/2005/8/layout/lProcess3"/>
    <dgm:cxn modelId="{75223E82-4663-42B6-82F5-34828EDC6D70}" type="presOf" srcId="{DAE1B68F-3B28-4E2D-B5DB-59F31F5312A9}" destId="{A35D3D15-5CC5-43A4-9A2E-9721B667B02C}" srcOrd="0" destOrd="0" presId="urn:microsoft.com/office/officeart/2005/8/layout/lProcess3"/>
    <dgm:cxn modelId="{C74D4B8D-AE52-4F62-A026-E6F34063F8EF}" srcId="{DF85F939-F69A-40BA-B93F-6B621448257F}" destId="{9477B220-CA0C-475C-8659-927658740C47}" srcOrd="3" destOrd="0" parTransId="{0D14B6CC-26C8-446F-A95B-007E8913073E}" sibTransId="{E8C64496-06E6-4032-9194-836E36567EDC}"/>
    <dgm:cxn modelId="{054FED9A-F52D-47C3-AC01-4877E355AC2E}" type="presOf" srcId="{46A859FD-728E-4C1B-AEFB-67DB8FA71366}" destId="{DE825163-C0B0-49D0-903B-8ECA51642AE8}" srcOrd="0" destOrd="0" presId="urn:microsoft.com/office/officeart/2005/8/layout/lProcess3"/>
    <dgm:cxn modelId="{CFE188A0-B120-455A-9168-F150C864C2BA}" srcId="{DF85F939-F69A-40BA-B93F-6B621448257F}" destId="{7CAC9823-7E1F-4A7B-9F9C-5A2F96EC6599}" srcOrd="0" destOrd="0" parTransId="{3CABE838-879A-42C6-8AB2-26A392A9BBA1}" sibTransId="{D009BD50-2996-4B0D-8896-89B9DDEC7719}"/>
    <dgm:cxn modelId="{597A6AA2-008F-4558-BA42-7E81A0E5EE84}" type="presOf" srcId="{AB266D3D-B00C-42B2-B790-0E1168456B30}" destId="{B7FBA872-A126-4A4E-94BC-68CD52C8CEB5}" srcOrd="0" destOrd="0" presId="urn:microsoft.com/office/officeart/2005/8/layout/lProcess3"/>
    <dgm:cxn modelId="{663543A6-B32C-4B42-85A4-DB5500AB2C28}" type="presOf" srcId="{AC0B9AA0-A304-4103-A4B7-C8296988B1B9}" destId="{9781CAE4-8EE3-4E8F-A565-C411942CA0A2}" srcOrd="0" destOrd="0" presId="urn:microsoft.com/office/officeart/2005/8/layout/lProcess3"/>
    <dgm:cxn modelId="{529DB5AA-A8C5-478B-B7F7-717D1A3CC02E}" srcId="{16C3934C-E3F9-4324-9558-2EC40EB7F923}" destId="{C77C575C-8D31-4E2E-8C41-A7BC8BAE627B}" srcOrd="2" destOrd="0" parTransId="{333EE8AE-7BCD-4560-B9AF-87AB39262EC3}" sibTransId="{3264E62D-F3C6-41A4-B55A-D63B016D8443}"/>
    <dgm:cxn modelId="{07EC1DAE-E7D8-4524-887D-7B0CDBFBFB5D}" type="presOf" srcId="{7CAC9823-7E1F-4A7B-9F9C-5A2F96EC6599}" destId="{AC2EF06B-4429-4C45-AA2B-664DFC4EB275}" srcOrd="0" destOrd="0" presId="urn:microsoft.com/office/officeart/2005/8/layout/lProcess3"/>
    <dgm:cxn modelId="{9EBE71AE-4FF2-4519-AB77-C729CBF76D3C}" srcId="{DF85F939-F69A-40BA-B93F-6B621448257F}" destId="{FB0BE9E9-30FA-42A8-94E2-BDD4F7504B4C}" srcOrd="2" destOrd="0" parTransId="{CC618C63-D123-4349-90E1-B99B4AA2CEB6}" sibTransId="{9CB2AA02-863A-498D-AAB2-49C8AD7E13DF}"/>
    <dgm:cxn modelId="{2F02ACAF-E3D9-45D3-99E8-DA900D6D0DC9}" srcId="{7CAC9823-7E1F-4A7B-9F9C-5A2F96EC6599}" destId="{E69E190C-B0B3-474D-8FE0-B558983F67CD}" srcOrd="0" destOrd="0" parTransId="{5509277E-7C8A-4DA9-8618-02CE1B48FEC3}" sibTransId="{A3214BF8-C3E6-4E17-95CD-03C063FAE4B0}"/>
    <dgm:cxn modelId="{70B966BB-EFF3-46D8-9DF7-85B580AD59A9}" type="presOf" srcId="{FB0BE9E9-30FA-42A8-94E2-BDD4F7504B4C}" destId="{82BEBE04-6A1B-4C33-9939-B1E8E4554595}" srcOrd="0" destOrd="0" presId="urn:microsoft.com/office/officeart/2005/8/layout/lProcess3"/>
    <dgm:cxn modelId="{B18C96CD-F449-4E9D-A474-EE08529E727F}" srcId="{9477B220-CA0C-475C-8659-927658740C47}" destId="{774AFD37-E557-47BB-9E34-1D6007698F21}" srcOrd="2" destOrd="0" parTransId="{30024FA1-DCAE-45E2-9A2A-CA052D77D245}" sibTransId="{A7538EAD-8E71-497F-B7A7-7BE4A728E405}"/>
    <dgm:cxn modelId="{74A218CE-2ABA-431F-AD9F-1C5647DE8587}" type="presOf" srcId="{56394B9E-ECCA-4A56-96AE-AEF00E70047C}" destId="{DA2762BA-25ED-4D27-BC9F-7C9AD5CF317C}" srcOrd="0" destOrd="0" presId="urn:microsoft.com/office/officeart/2005/8/layout/lProcess3"/>
    <dgm:cxn modelId="{8B1CE7D2-5D5F-4E73-AE32-6A9CA2D2C4FF}" type="presOf" srcId="{C2D932EE-693D-4A99-B401-4574EF3B31FF}" destId="{3F87E5D2-6F7A-4EFE-8CF6-51CB083E52FC}" srcOrd="0" destOrd="0" presId="urn:microsoft.com/office/officeart/2005/8/layout/lProcess3"/>
    <dgm:cxn modelId="{A0F83BDF-2709-4B2E-83CA-2CD8996D2605}" type="presOf" srcId="{83F5F613-FC13-433B-8E6F-45E3E672E330}" destId="{FAB87764-8F24-469F-BC39-17505509C61D}" srcOrd="0" destOrd="0" presId="urn:microsoft.com/office/officeart/2005/8/layout/lProcess3"/>
    <dgm:cxn modelId="{223305E6-0CB8-4753-BD7A-476EE3504A73}" type="presOf" srcId="{C77C575C-8D31-4E2E-8C41-A7BC8BAE627B}" destId="{CADBDC2D-AAD1-413F-92B9-AD120E66D0CD}" srcOrd="0" destOrd="0" presId="urn:microsoft.com/office/officeart/2005/8/layout/lProcess3"/>
    <dgm:cxn modelId="{56B8A5E7-70EF-45C6-A7AB-9EE95D716EB9}" type="presOf" srcId="{2CD699D2-FC3E-4AD6-84BE-93501F9B8267}" destId="{E8BDC8AA-1F76-454B-B01C-BED9DC31BEA5}" srcOrd="0" destOrd="0" presId="urn:microsoft.com/office/officeart/2005/8/layout/lProcess3"/>
    <dgm:cxn modelId="{EB64AFEB-8223-4AA0-8ACE-8E8644BB7E4D}" srcId="{16C3934C-E3F9-4324-9558-2EC40EB7F923}" destId="{DAE1B68F-3B28-4E2D-B5DB-59F31F5312A9}" srcOrd="1" destOrd="0" parTransId="{C85C1D8C-9538-4770-9A86-F6032859227D}" sibTransId="{6A650264-CA28-4C2B-9151-D6EE7244B592}"/>
    <dgm:cxn modelId="{272675F3-1F8A-4A3A-A74B-E282C1F15D09}" srcId="{9477B220-CA0C-475C-8659-927658740C47}" destId="{20497BAC-BF41-4149-A7DC-9BFCC33881CD}" srcOrd="1" destOrd="0" parTransId="{459ACAD0-C1F4-486A-B488-092FECF011D1}" sibTransId="{AF50DAA7-052F-4AC6-800C-36F660F1C943}"/>
    <dgm:cxn modelId="{D16D77F8-F558-4318-A467-0FC0562AAB8C}" srcId="{FB0BE9E9-30FA-42A8-94E2-BDD4F7504B4C}" destId="{91F0BB06-79D5-4316-A4AE-09C4FEEFFCF2}" srcOrd="1" destOrd="0" parTransId="{54D74B7A-8DFA-4558-BC57-6B923D38E77A}" sibTransId="{07C9D8AE-5B88-494A-9FBC-1AFF41A1AE12}"/>
    <dgm:cxn modelId="{C082FCD7-BE18-49D8-891E-817A23FB19DA}" type="presParOf" srcId="{7C248A8E-A609-4D38-9C8B-73C04662CD1A}" destId="{E303A5CB-3CB4-442E-A359-5A3946688E96}" srcOrd="0" destOrd="0" presId="urn:microsoft.com/office/officeart/2005/8/layout/lProcess3"/>
    <dgm:cxn modelId="{00439A3C-1CE0-4E61-9FF5-D07EE6BEB0C2}" type="presParOf" srcId="{E303A5CB-3CB4-442E-A359-5A3946688E96}" destId="{AC2EF06B-4429-4C45-AA2B-664DFC4EB275}" srcOrd="0" destOrd="0" presId="urn:microsoft.com/office/officeart/2005/8/layout/lProcess3"/>
    <dgm:cxn modelId="{8EB88E45-328D-4F32-8465-80EC799C6A81}" type="presParOf" srcId="{E303A5CB-3CB4-442E-A359-5A3946688E96}" destId="{621B91C2-6FC3-4216-B291-AA8C3A1442E9}" srcOrd="1" destOrd="0" presId="urn:microsoft.com/office/officeart/2005/8/layout/lProcess3"/>
    <dgm:cxn modelId="{CE68DB15-666F-4630-BBE6-33EC8B7FD655}" type="presParOf" srcId="{E303A5CB-3CB4-442E-A359-5A3946688E96}" destId="{237506CF-4E71-4CA7-9422-420DAAB24A6D}" srcOrd="2" destOrd="0" presId="urn:microsoft.com/office/officeart/2005/8/layout/lProcess3"/>
    <dgm:cxn modelId="{9A87E0DA-90B6-4671-8906-22281254B9B1}" type="presParOf" srcId="{E303A5CB-3CB4-442E-A359-5A3946688E96}" destId="{AA0E6EDF-2E2B-4379-97BB-936C952C5BFA}" srcOrd="3" destOrd="0" presId="urn:microsoft.com/office/officeart/2005/8/layout/lProcess3"/>
    <dgm:cxn modelId="{18D3763C-8E22-4231-ADD4-C846CD3E1ED3}" type="presParOf" srcId="{E303A5CB-3CB4-442E-A359-5A3946688E96}" destId="{E8BDC8AA-1F76-454B-B01C-BED9DC31BEA5}" srcOrd="4" destOrd="0" presId="urn:microsoft.com/office/officeart/2005/8/layout/lProcess3"/>
    <dgm:cxn modelId="{ABE77B0A-BBA7-4D25-8EB6-3E91C7975042}" type="presParOf" srcId="{E303A5CB-3CB4-442E-A359-5A3946688E96}" destId="{566F72CD-15B7-4E00-8E1D-16382431D876}" srcOrd="5" destOrd="0" presId="urn:microsoft.com/office/officeart/2005/8/layout/lProcess3"/>
    <dgm:cxn modelId="{1A284D62-5BA3-4339-8DA8-AEBC1AFB7B36}" type="presParOf" srcId="{E303A5CB-3CB4-442E-A359-5A3946688E96}" destId="{FAB87764-8F24-469F-BC39-17505509C61D}" srcOrd="6" destOrd="0" presId="urn:microsoft.com/office/officeart/2005/8/layout/lProcess3"/>
    <dgm:cxn modelId="{4C50E62C-3866-4C3C-A66A-0CABA166DB35}" type="presParOf" srcId="{E303A5CB-3CB4-442E-A359-5A3946688E96}" destId="{A2BE7B10-DDCE-4D4B-8CAF-8F4E3DE304D4}" srcOrd="7" destOrd="0" presId="urn:microsoft.com/office/officeart/2005/8/layout/lProcess3"/>
    <dgm:cxn modelId="{258ACE93-D473-40E7-BF04-F40B224A5285}" type="presParOf" srcId="{E303A5CB-3CB4-442E-A359-5A3946688E96}" destId="{AA0FCC69-6328-4460-B168-737CAF1AC24A}" srcOrd="8" destOrd="0" presId="urn:microsoft.com/office/officeart/2005/8/layout/lProcess3"/>
    <dgm:cxn modelId="{57606186-72EC-437F-8013-CF71A2558E32}" type="presParOf" srcId="{7C248A8E-A609-4D38-9C8B-73C04662CD1A}" destId="{E5E8C81E-967C-4400-AD0F-5ECBAC236748}" srcOrd="1" destOrd="0" presId="urn:microsoft.com/office/officeart/2005/8/layout/lProcess3"/>
    <dgm:cxn modelId="{D3D4B4B3-0694-4EC4-B986-DE2AC50083B8}" type="presParOf" srcId="{7C248A8E-A609-4D38-9C8B-73C04662CD1A}" destId="{7D43651A-4554-499C-9C88-8702A93895AD}" srcOrd="2" destOrd="0" presId="urn:microsoft.com/office/officeart/2005/8/layout/lProcess3"/>
    <dgm:cxn modelId="{85186C89-1BD8-4007-B027-A930917C6B64}" type="presParOf" srcId="{7D43651A-4554-499C-9C88-8702A93895AD}" destId="{F17DAF38-BD14-41C6-86EA-F02389F677E0}" srcOrd="0" destOrd="0" presId="urn:microsoft.com/office/officeart/2005/8/layout/lProcess3"/>
    <dgm:cxn modelId="{CBEE00BF-F4F5-4934-9C48-B757678BDDD6}" type="presParOf" srcId="{7D43651A-4554-499C-9C88-8702A93895AD}" destId="{C1205D6F-5C69-4FD8-AA17-4E46578A160E}" srcOrd="1" destOrd="0" presId="urn:microsoft.com/office/officeart/2005/8/layout/lProcess3"/>
    <dgm:cxn modelId="{54685709-CC8B-471A-B814-41EC1E47EEE6}" type="presParOf" srcId="{7D43651A-4554-499C-9C88-8702A93895AD}" destId="{3647ADE7-E2CF-4FB5-9181-8949ECD56540}" srcOrd="2" destOrd="0" presId="urn:microsoft.com/office/officeart/2005/8/layout/lProcess3"/>
    <dgm:cxn modelId="{9B6E6DA8-B582-4DF7-A2AA-0442C4216915}" type="presParOf" srcId="{7D43651A-4554-499C-9C88-8702A93895AD}" destId="{4F17BD8C-8815-492A-B0D1-C9FFBDEEA709}" srcOrd="3" destOrd="0" presId="urn:microsoft.com/office/officeart/2005/8/layout/lProcess3"/>
    <dgm:cxn modelId="{AC81B4CA-8E5E-4F0B-B8F5-0CE5122A1357}" type="presParOf" srcId="{7D43651A-4554-499C-9C88-8702A93895AD}" destId="{A35D3D15-5CC5-43A4-9A2E-9721B667B02C}" srcOrd="4" destOrd="0" presId="urn:microsoft.com/office/officeart/2005/8/layout/lProcess3"/>
    <dgm:cxn modelId="{7216C6D4-0D28-4B89-9947-A82723DDCAE5}" type="presParOf" srcId="{7D43651A-4554-499C-9C88-8702A93895AD}" destId="{0851A596-FA36-4913-8B7F-8CCE35D55E49}" srcOrd="5" destOrd="0" presId="urn:microsoft.com/office/officeart/2005/8/layout/lProcess3"/>
    <dgm:cxn modelId="{FE88D927-B955-4C4D-80DA-55FB08396BD6}" type="presParOf" srcId="{7D43651A-4554-499C-9C88-8702A93895AD}" destId="{CADBDC2D-AAD1-413F-92B9-AD120E66D0CD}" srcOrd="6" destOrd="0" presId="urn:microsoft.com/office/officeart/2005/8/layout/lProcess3"/>
    <dgm:cxn modelId="{616BD0A8-6B58-43B7-8C80-EF78D964BF5B}" type="presParOf" srcId="{7D43651A-4554-499C-9C88-8702A93895AD}" destId="{8995D772-E4C7-4B58-909F-FD78367AF37E}" srcOrd="7" destOrd="0" presId="urn:microsoft.com/office/officeart/2005/8/layout/lProcess3"/>
    <dgm:cxn modelId="{FB76CC1A-6346-42AE-9C43-E072C2AAEBAA}" type="presParOf" srcId="{7D43651A-4554-499C-9C88-8702A93895AD}" destId="{DE825163-C0B0-49D0-903B-8ECA51642AE8}" srcOrd="8" destOrd="0" presId="urn:microsoft.com/office/officeart/2005/8/layout/lProcess3"/>
    <dgm:cxn modelId="{1991A125-FAB0-4996-8591-E0C6F585FCB2}" type="presParOf" srcId="{7C248A8E-A609-4D38-9C8B-73C04662CD1A}" destId="{838CFC23-C608-4369-9296-53D3D4E8F067}" srcOrd="3" destOrd="0" presId="urn:microsoft.com/office/officeart/2005/8/layout/lProcess3"/>
    <dgm:cxn modelId="{C8BE6121-EDA0-44EF-9051-EE7C20E828A3}" type="presParOf" srcId="{7C248A8E-A609-4D38-9C8B-73C04662CD1A}" destId="{403D0088-48A0-4E27-82A1-E52815AC104C}" srcOrd="4" destOrd="0" presId="urn:microsoft.com/office/officeart/2005/8/layout/lProcess3"/>
    <dgm:cxn modelId="{1E5609EA-C51B-491A-BA14-56CBD19A6A6F}" type="presParOf" srcId="{403D0088-48A0-4E27-82A1-E52815AC104C}" destId="{82BEBE04-6A1B-4C33-9939-B1E8E4554595}" srcOrd="0" destOrd="0" presId="urn:microsoft.com/office/officeart/2005/8/layout/lProcess3"/>
    <dgm:cxn modelId="{07D351DB-F4C3-4F52-BCE7-C0D9873C5238}" type="presParOf" srcId="{403D0088-48A0-4E27-82A1-E52815AC104C}" destId="{CB791FF9-DD0A-4C51-B98F-CE56BAA22CE5}" srcOrd="1" destOrd="0" presId="urn:microsoft.com/office/officeart/2005/8/layout/lProcess3"/>
    <dgm:cxn modelId="{4290839A-CE98-4BAF-8CC1-87DAB91A7362}" type="presParOf" srcId="{403D0088-48A0-4E27-82A1-E52815AC104C}" destId="{9781CAE4-8EE3-4E8F-A565-C411942CA0A2}" srcOrd="2" destOrd="0" presId="urn:microsoft.com/office/officeart/2005/8/layout/lProcess3"/>
    <dgm:cxn modelId="{44C7E2BA-808C-4FF1-B56E-C8F82CB77A81}" type="presParOf" srcId="{403D0088-48A0-4E27-82A1-E52815AC104C}" destId="{5D5E7C42-E971-4FC8-ACB2-138004624BF1}" srcOrd="3" destOrd="0" presId="urn:microsoft.com/office/officeart/2005/8/layout/lProcess3"/>
    <dgm:cxn modelId="{2B459C3D-26E1-4967-93BD-4B490606250B}" type="presParOf" srcId="{403D0088-48A0-4E27-82A1-E52815AC104C}" destId="{72F2D32B-4490-4FA7-A40C-5488FD75109E}" srcOrd="4" destOrd="0" presId="urn:microsoft.com/office/officeart/2005/8/layout/lProcess3"/>
    <dgm:cxn modelId="{1C60283D-0FB9-4DC2-95B1-0BF67F02B858}" type="presParOf" srcId="{403D0088-48A0-4E27-82A1-E52815AC104C}" destId="{13C3B6F5-D2C3-4492-861F-DCAF7BE56C0C}" srcOrd="5" destOrd="0" presId="urn:microsoft.com/office/officeart/2005/8/layout/lProcess3"/>
    <dgm:cxn modelId="{DE0CEAA0-18FD-4BD2-BCBD-BCCD6760408B}" type="presParOf" srcId="{403D0088-48A0-4E27-82A1-E52815AC104C}" destId="{172F30E6-721F-42AA-A93F-3FBFA336C551}" srcOrd="6" destOrd="0" presId="urn:microsoft.com/office/officeart/2005/8/layout/lProcess3"/>
    <dgm:cxn modelId="{2A084923-C322-44A8-80F5-6727AD78752C}" type="presParOf" srcId="{403D0088-48A0-4E27-82A1-E52815AC104C}" destId="{2BACC59A-6C83-46A6-8BF5-B3E0E4A8BF38}" srcOrd="7" destOrd="0" presId="urn:microsoft.com/office/officeart/2005/8/layout/lProcess3"/>
    <dgm:cxn modelId="{3EEAED89-A733-437D-8AA3-1F51C1013A5F}" type="presParOf" srcId="{403D0088-48A0-4E27-82A1-E52815AC104C}" destId="{B7FBA872-A126-4A4E-94BC-68CD52C8CEB5}" srcOrd="8" destOrd="0" presId="urn:microsoft.com/office/officeart/2005/8/layout/lProcess3"/>
    <dgm:cxn modelId="{DA99DBD7-D943-48BF-B152-9967A02D5E14}" type="presParOf" srcId="{7C248A8E-A609-4D38-9C8B-73C04662CD1A}" destId="{EF8296B4-B48E-4731-BC6F-33665C93FA65}" srcOrd="5" destOrd="0" presId="urn:microsoft.com/office/officeart/2005/8/layout/lProcess3"/>
    <dgm:cxn modelId="{2C62B478-58A4-468C-91D9-4418BB721767}" type="presParOf" srcId="{7C248A8E-A609-4D38-9C8B-73C04662CD1A}" destId="{07F718AD-28F4-4CE3-A124-91173DB708D6}" srcOrd="6" destOrd="0" presId="urn:microsoft.com/office/officeart/2005/8/layout/lProcess3"/>
    <dgm:cxn modelId="{AAD89725-23AA-498D-AEC0-3EFFBD828075}" type="presParOf" srcId="{07F718AD-28F4-4CE3-A124-91173DB708D6}" destId="{A351BE00-1196-4DD3-B204-630D9D35514B}" srcOrd="0" destOrd="0" presId="urn:microsoft.com/office/officeart/2005/8/layout/lProcess3"/>
    <dgm:cxn modelId="{2053D24D-88D8-4AD7-AB47-39AAD109181C}" type="presParOf" srcId="{07F718AD-28F4-4CE3-A124-91173DB708D6}" destId="{272E5C19-B259-47D3-9FB3-8F1572710D3C}" srcOrd="1" destOrd="0" presId="urn:microsoft.com/office/officeart/2005/8/layout/lProcess3"/>
    <dgm:cxn modelId="{EADC6C5C-0CB0-46E5-AD05-AE1B28D10285}" type="presParOf" srcId="{07F718AD-28F4-4CE3-A124-91173DB708D6}" destId="{3F87E5D2-6F7A-4EFE-8CF6-51CB083E52FC}" srcOrd="2" destOrd="0" presId="urn:microsoft.com/office/officeart/2005/8/layout/lProcess3"/>
    <dgm:cxn modelId="{D25D2CEC-17BA-4C93-88B1-840274580707}" type="presParOf" srcId="{07F718AD-28F4-4CE3-A124-91173DB708D6}" destId="{F0D6ED79-AD36-4780-9D42-5534E65F5B6C}" srcOrd="3" destOrd="0" presId="urn:microsoft.com/office/officeart/2005/8/layout/lProcess3"/>
    <dgm:cxn modelId="{4AD708A8-7A12-4605-AFF5-25FA596BCAFB}" type="presParOf" srcId="{07F718AD-28F4-4CE3-A124-91173DB708D6}" destId="{82FEA7D5-83AF-4C2C-90F7-E527100528AB}" srcOrd="4" destOrd="0" presId="urn:microsoft.com/office/officeart/2005/8/layout/lProcess3"/>
    <dgm:cxn modelId="{DEABED22-09AB-486F-9368-C1DCDCA4CB78}" type="presParOf" srcId="{07F718AD-28F4-4CE3-A124-91173DB708D6}" destId="{72C0D4BF-0B8A-4367-A462-42116F97DBDB}" srcOrd="5" destOrd="0" presId="urn:microsoft.com/office/officeart/2005/8/layout/lProcess3"/>
    <dgm:cxn modelId="{5CD3217C-088D-4445-A0B6-8CFD0CE3AFBE}" type="presParOf" srcId="{07F718AD-28F4-4CE3-A124-91173DB708D6}" destId="{6689EE84-97E0-4D40-A4F7-6C9B69A21DD9}" srcOrd="6" destOrd="0" presId="urn:microsoft.com/office/officeart/2005/8/layout/lProcess3"/>
    <dgm:cxn modelId="{28F4F15B-7987-4428-B09D-6BC7B8FDD84F}" type="presParOf" srcId="{07F718AD-28F4-4CE3-A124-91173DB708D6}" destId="{16360C85-1A0B-480B-AA60-A54B3A12D84B}" srcOrd="7" destOrd="0" presId="urn:microsoft.com/office/officeart/2005/8/layout/lProcess3"/>
    <dgm:cxn modelId="{1D8C9AA7-DE58-4DED-835E-83660697F456}" type="presParOf" srcId="{07F718AD-28F4-4CE3-A124-91173DB708D6}" destId="{DA2762BA-25ED-4D27-BC9F-7C9AD5CF317C}" srcOrd="8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E79E87-A048-4107-8737-E7B221123465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B1C1601-0D62-431C-936C-33E5E690CD8D}">
      <dgm:prSet phldrT="[Texte]"/>
      <dgm:spPr/>
      <dgm:t>
        <a:bodyPr/>
        <a:lstStyle/>
        <a:p>
          <a:r>
            <a:rPr lang="fr-FR" dirty="0"/>
            <a:t>En fonction des enjeux pris en compte</a:t>
          </a:r>
        </a:p>
      </dgm:t>
    </dgm:pt>
    <dgm:pt modelId="{757B12C6-B2FE-412E-9F63-975A309899D4}" type="parTrans" cxnId="{06D27E01-2A3A-4F55-BDD8-6754A682672B}">
      <dgm:prSet/>
      <dgm:spPr/>
      <dgm:t>
        <a:bodyPr/>
        <a:lstStyle/>
        <a:p>
          <a:endParaRPr lang="fr-FR"/>
        </a:p>
      </dgm:t>
    </dgm:pt>
    <dgm:pt modelId="{DE967401-A415-48E1-A088-4142CF1B2C24}" type="sibTrans" cxnId="{06D27E01-2A3A-4F55-BDD8-6754A682672B}">
      <dgm:prSet/>
      <dgm:spPr/>
      <dgm:t>
        <a:bodyPr/>
        <a:lstStyle/>
        <a:p>
          <a:endParaRPr lang="fr-FR"/>
        </a:p>
      </dgm:t>
    </dgm:pt>
    <dgm:pt modelId="{C020F05C-93AC-446C-8542-8B25E559FE19}">
      <dgm:prSet phldrT="[Texte]"/>
      <dgm:spPr/>
      <dgm:t>
        <a:bodyPr/>
        <a:lstStyle/>
        <a:p>
          <a:r>
            <a:rPr lang="fr-FR" dirty="0"/>
            <a:t>Des ressources humaines</a:t>
          </a:r>
        </a:p>
      </dgm:t>
    </dgm:pt>
    <dgm:pt modelId="{E644B5CF-418B-45C3-855C-C15BA8D2FAC2}" type="parTrans" cxnId="{7B54DFBD-E69E-4E94-82AD-CC59108EF96C}">
      <dgm:prSet/>
      <dgm:spPr/>
      <dgm:t>
        <a:bodyPr/>
        <a:lstStyle/>
        <a:p>
          <a:endParaRPr lang="fr-FR"/>
        </a:p>
      </dgm:t>
    </dgm:pt>
    <dgm:pt modelId="{A2B30CEC-7DFE-4303-8088-DDC6BAA71D66}" type="sibTrans" cxnId="{7B54DFBD-E69E-4E94-82AD-CC59108EF96C}">
      <dgm:prSet/>
      <dgm:spPr/>
      <dgm:t>
        <a:bodyPr/>
        <a:lstStyle/>
        <a:p>
          <a:endParaRPr lang="fr-FR"/>
        </a:p>
      </dgm:t>
    </dgm:pt>
    <dgm:pt modelId="{6C02B7CE-AD29-4256-8BED-4EDE5BB33334}">
      <dgm:prSet phldrT="[Texte]"/>
      <dgm:spPr/>
      <dgm:t>
        <a:bodyPr/>
        <a:lstStyle/>
        <a:p>
          <a:r>
            <a:rPr lang="fr-FR" dirty="0"/>
            <a:t>Des ressources financières</a:t>
          </a:r>
        </a:p>
      </dgm:t>
    </dgm:pt>
    <dgm:pt modelId="{92CF7970-E9EB-4A58-BA58-8500CD5B1BCC}" type="parTrans" cxnId="{92087698-4EE1-4EF5-94B3-A0F4E900FE3F}">
      <dgm:prSet/>
      <dgm:spPr/>
      <dgm:t>
        <a:bodyPr/>
        <a:lstStyle/>
        <a:p>
          <a:endParaRPr lang="fr-FR"/>
        </a:p>
      </dgm:t>
    </dgm:pt>
    <dgm:pt modelId="{E9763D76-A295-4150-AB9D-8A0632B3D862}" type="sibTrans" cxnId="{92087698-4EE1-4EF5-94B3-A0F4E900FE3F}">
      <dgm:prSet/>
      <dgm:spPr/>
      <dgm:t>
        <a:bodyPr/>
        <a:lstStyle/>
        <a:p>
          <a:endParaRPr lang="fr-FR"/>
        </a:p>
      </dgm:t>
    </dgm:pt>
    <dgm:pt modelId="{361249C2-656F-48E2-80E5-281A39941FBC}">
      <dgm:prSet phldrT="[Texte]"/>
      <dgm:spPr/>
      <dgm:t>
        <a:bodyPr/>
        <a:lstStyle/>
        <a:p>
          <a:r>
            <a:rPr lang="fr-FR" dirty="0"/>
            <a:t>Quelle(s) organisation(s) pour un pilotage efficace?</a:t>
          </a:r>
        </a:p>
      </dgm:t>
    </dgm:pt>
    <dgm:pt modelId="{8BB4D939-5560-43AB-AA6A-D8FBA70B5DCA}" type="parTrans" cxnId="{D56BC6B7-C71C-47E3-BF31-768F06EFFB82}">
      <dgm:prSet/>
      <dgm:spPr/>
      <dgm:t>
        <a:bodyPr/>
        <a:lstStyle/>
        <a:p>
          <a:endParaRPr lang="fr-FR"/>
        </a:p>
      </dgm:t>
    </dgm:pt>
    <dgm:pt modelId="{512C6716-28AE-47E2-90F9-FB822B4D459C}" type="sibTrans" cxnId="{D56BC6B7-C71C-47E3-BF31-768F06EFFB82}">
      <dgm:prSet/>
      <dgm:spPr/>
      <dgm:t>
        <a:bodyPr/>
        <a:lstStyle/>
        <a:p>
          <a:endParaRPr lang="fr-FR"/>
        </a:p>
      </dgm:t>
    </dgm:pt>
    <dgm:pt modelId="{CB13F2F5-5B42-4A3F-8615-9AA7AEE359D7}" type="pres">
      <dgm:prSet presAssocID="{E2E79E87-A048-4107-8737-E7B221123465}" presName="composite" presStyleCnt="0">
        <dgm:presLayoutVars>
          <dgm:chMax val="1"/>
          <dgm:dir/>
          <dgm:resizeHandles val="exact"/>
        </dgm:presLayoutVars>
      </dgm:prSet>
      <dgm:spPr/>
    </dgm:pt>
    <dgm:pt modelId="{1E863D91-2A27-4A49-BCEE-C887703BCC28}" type="pres">
      <dgm:prSet presAssocID="{6B1C1601-0D62-431C-936C-33E5E690CD8D}" presName="roof" presStyleLbl="dkBgShp" presStyleIdx="0" presStyleCnt="2"/>
      <dgm:spPr/>
    </dgm:pt>
    <dgm:pt modelId="{AE51CD7A-1C03-49A6-818A-1487A6EE7010}" type="pres">
      <dgm:prSet presAssocID="{6B1C1601-0D62-431C-936C-33E5E690CD8D}" presName="pillars" presStyleCnt="0"/>
      <dgm:spPr/>
    </dgm:pt>
    <dgm:pt modelId="{05BC5880-325B-4E26-82C6-C1CE2DB318F6}" type="pres">
      <dgm:prSet presAssocID="{6B1C1601-0D62-431C-936C-33E5E690CD8D}" presName="pillar1" presStyleLbl="node1" presStyleIdx="0" presStyleCnt="3">
        <dgm:presLayoutVars>
          <dgm:bulletEnabled val="1"/>
        </dgm:presLayoutVars>
      </dgm:prSet>
      <dgm:spPr/>
    </dgm:pt>
    <dgm:pt modelId="{D877CFFB-FA68-4320-B750-F6439BC02D48}" type="pres">
      <dgm:prSet presAssocID="{6C02B7CE-AD29-4256-8BED-4EDE5BB33334}" presName="pillarX" presStyleLbl="node1" presStyleIdx="1" presStyleCnt="3">
        <dgm:presLayoutVars>
          <dgm:bulletEnabled val="1"/>
        </dgm:presLayoutVars>
      </dgm:prSet>
      <dgm:spPr/>
    </dgm:pt>
    <dgm:pt modelId="{565F969D-D725-40FF-8A26-D5FA4FB3E556}" type="pres">
      <dgm:prSet presAssocID="{361249C2-656F-48E2-80E5-281A39941FBC}" presName="pillarX" presStyleLbl="node1" presStyleIdx="2" presStyleCnt="3">
        <dgm:presLayoutVars>
          <dgm:bulletEnabled val="1"/>
        </dgm:presLayoutVars>
      </dgm:prSet>
      <dgm:spPr/>
    </dgm:pt>
    <dgm:pt modelId="{43D6342D-F032-44B6-93AC-3E7B9D4C9EFD}" type="pres">
      <dgm:prSet presAssocID="{6B1C1601-0D62-431C-936C-33E5E690CD8D}" presName="base" presStyleLbl="dkBgShp" presStyleIdx="1" presStyleCnt="2"/>
      <dgm:spPr/>
    </dgm:pt>
  </dgm:ptLst>
  <dgm:cxnLst>
    <dgm:cxn modelId="{06D27E01-2A3A-4F55-BDD8-6754A682672B}" srcId="{E2E79E87-A048-4107-8737-E7B221123465}" destId="{6B1C1601-0D62-431C-936C-33E5E690CD8D}" srcOrd="0" destOrd="0" parTransId="{757B12C6-B2FE-412E-9F63-975A309899D4}" sibTransId="{DE967401-A415-48E1-A088-4142CF1B2C24}"/>
    <dgm:cxn modelId="{BF419D87-6400-4477-AAF7-29DECC71FBD2}" type="presOf" srcId="{E2E79E87-A048-4107-8737-E7B221123465}" destId="{CB13F2F5-5B42-4A3F-8615-9AA7AEE359D7}" srcOrd="0" destOrd="0" presId="urn:microsoft.com/office/officeart/2005/8/layout/hList3"/>
    <dgm:cxn modelId="{935B0E95-30E5-4736-98DC-71B10E5EFE33}" type="presOf" srcId="{6C02B7CE-AD29-4256-8BED-4EDE5BB33334}" destId="{D877CFFB-FA68-4320-B750-F6439BC02D48}" srcOrd="0" destOrd="0" presId="urn:microsoft.com/office/officeart/2005/8/layout/hList3"/>
    <dgm:cxn modelId="{92087698-4EE1-4EF5-94B3-A0F4E900FE3F}" srcId="{6B1C1601-0D62-431C-936C-33E5E690CD8D}" destId="{6C02B7CE-AD29-4256-8BED-4EDE5BB33334}" srcOrd="1" destOrd="0" parTransId="{92CF7970-E9EB-4A58-BA58-8500CD5B1BCC}" sibTransId="{E9763D76-A295-4150-AB9D-8A0632B3D862}"/>
    <dgm:cxn modelId="{A90F0EA8-9F00-4EEE-9B5E-EB275EF0F122}" type="presOf" srcId="{6B1C1601-0D62-431C-936C-33E5E690CD8D}" destId="{1E863D91-2A27-4A49-BCEE-C887703BCC28}" srcOrd="0" destOrd="0" presId="urn:microsoft.com/office/officeart/2005/8/layout/hList3"/>
    <dgm:cxn modelId="{9D2E17AF-0932-429A-8199-443A14FCCC51}" type="presOf" srcId="{C020F05C-93AC-446C-8542-8B25E559FE19}" destId="{05BC5880-325B-4E26-82C6-C1CE2DB318F6}" srcOrd="0" destOrd="0" presId="urn:microsoft.com/office/officeart/2005/8/layout/hList3"/>
    <dgm:cxn modelId="{D56BC6B7-C71C-47E3-BF31-768F06EFFB82}" srcId="{6B1C1601-0D62-431C-936C-33E5E690CD8D}" destId="{361249C2-656F-48E2-80E5-281A39941FBC}" srcOrd="2" destOrd="0" parTransId="{8BB4D939-5560-43AB-AA6A-D8FBA70B5DCA}" sibTransId="{512C6716-28AE-47E2-90F9-FB822B4D459C}"/>
    <dgm:cxn modelId="{7B54DFBD-E69E-4E94-82AD-CC59108EF96C}" srcId="{6B1C1601-0D62-431C-936C-33E5E690CD8D}" destId="{C020F05C-93AC-446C-8542-8B25E559FE19}" srcOrd="0" destOrd="0" parTransId="{E644B5CF-418B-45C3-855C-C15BA8D2FAC2}" sibTransId="{A2B30CEC-7DFE-4303-8088-DDC6BAA71D66}"/>
    <dgm:cxn modelId="{F828DAC4-2048-40E8-BD12-4B8352BE9D34}" type="presOf" srcId="{361249C2-656F-48E2-80E5-281A39941FBC}" destId="{565F969D-D725-40FF-8A26-D5FA4FB3E556}" srcOrd="0" destOrd="0" presId="urn:microsoft.com/office/officeart/2005/8/layout/hList3"/>
    <dgm:cxn modelId="{030D30C2-91FD-44E8-AC43-C40AB5607375}" type="presParOf" srcId="{CB13F2F5-5B42-4A3F-8615-9AA7AEE359D7}" destId="{1E863D91-2A27-4A49-BCEE-C887703BCC28}" srcOrd="0" destOrd="0" presId="urn:microsoft.com/office/officeart/2005/8/layout/hList3"/>
    <dgm:cxn modelId="{A7438CBF-1CD9-48C9-A827-A0D88C5CBBF3}" type="presParOf" srcId="{CB13F2F5-5B42-4A3F-8615-9AA7AEE359D7}" destId="{AE51CD7A-1C03-49A6-818A-1487A6EE7010}" srcOrd="1" destOrd="0" presId="urn:microsoft.com/office/officeart/2005/8/layout/hList3"/>
    <dgm:cxn modelId="{E67B0C62-4755-402B-9B91-DF7EADC19514}" type="presParOf" srcId="{AE51CD7A-1C03-49A6-818A-1487A6EE7010}" destId="{05BC5880-325B-4E26-82C6-C1CE2DB318F6}" srcOrd="0" destOrd="0" presId="urn:microsoft.com/office/officeart/2005/8/layout/hList3"/>
    <dgm:cxn modelId="{F18C6E82-720E-4AD2-8188-234135FE7475}" type="presParOf" srcId="{AE51CD7A-1C03-49A6-818A-1487A6EE7010}" destId="{D877CFFB-FA68-4320-B750-F6439BC02D48}" srcOrd="1" destOrd="0" presId="urn:microsoft.com/office/officeart/2005/8/layout/hList3"/>
    <dgm:cxn modelId="{36A225C3-E334-4C9A-B15E-8E6A19C55358}" type="presParOf" srcId="{AE51CD7A-1C03-49A6-818A-1487A6EE7010}" destId="{565F969D-D725-40FF-8A26-D5FA4FB3E556}" srcOrd="2" destOrd="0" presId="urn:microsoft.com/office/officeart/2005/8/layout/hList3"/>
    <dgm:cxn modelId="{D9D78B8B-BC1E-434D-A1AE-1001ED3EBE1D}" type="presParOf" srcId="{CB13F2F5-5B42-4A3F-8615-9AA7AEE359D7}" destId="{43D6342D-F032-44B6-93AC-3E7B9D4C9EF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EF06B-4429-4C45-AA2B-664DFC4EB275}">
      <dsp:nvSpPr>
        <dsp:cNvPr id="0" name=""/>
        <dsp:cNvSpPr/>
      </dsp:nvSpPr>
      <dsp:spPr>
        <a:xfrm>
          <a:off x="502980" y="1042"/>
          <a:ext cx="2974530" cy="11898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Visibilité, lisibilité</a:t>
          </a:r>
        </a:p>
      </dsp:txBody>
      <dsp:txXfrm>
        <a:off x="1097886" y="1042"/>
        <a:ext cx="1784718" cy="1189812"/>
      </dsp:txXfrm>
    </dsp:sp>
    <dsp:sp modelId="{237506CF-4E71-4CA7-9422-420DAAB24A6D}">
      <dsp:nvSpPr>
        <dsp:cNvPr id="0" name=""/>
        <dsp:cNvSpPr/>
      </dsp:nvSpPr>
      <dsp:spPr>
        <a:xfrm>
          <a:off x="3090822" y="102176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Sigle et logo</a:t>
          </a:r>
        </a:p>
      </dsp:txBody>
      <dsp:txXfrm>
        <a:off x="3584594" y="102176"/>
        <a:ext cx="1481316" cy="987544"/>
      </dsp:txXfrm>
    </dsp:sp>
    <dsp:sp modelId="{E8BDC8AA-1F76-454B-B01C-BED9DC31BEA5}">
      <dsp:nvSpPr>
        <dsp:cNvPr id="0" name=""/>
        <dsp:cNvSpPr/>
      </dsp:nvSpPr>
      <dsp:spPr>
        <a:xfrm>
          <a:off x="5214042" y="102176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Communication interne</a:t>
          </a:r>
        </a:p>
      </dsp:txBody>
      <dsp:txXfrm>
        <a:off x="5707814" y="102176"/>
        <a:ext cx="1481316" cy="987544"/>
      </dsp:txXfrm>
    </dsp:sp>
    <dsp:sp modelId="{FAB87764-8F24-469F-BC39-17505509C61D}">
      <dsp:nvSpPr>
        <dsp:cNvPr id="0" name=""/>
        <dsp:cNvSpPr/>
      </dsp:nvSpPr>
      <dsp:spPr>
        <a:xfrm>
          <a:off x="7337262" y="102176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Publications</a:t>
          </a:r>
        </a:p>
      </dsp:txBody>
      <dsp:txXfrm>
        <a:off x="7831034" y="102176"/>
        <a:ext cx="1481316" cy="987544"/>
      </dsp:txXfrm>
    </dsp:sp>
    <dsp:sp modelId="{AA0FCC69-6328-4460-B168-737CAF1AC24A}">
      <dsp:nvSpPr>
        <dsp:cNvPr id="0" name=""/>
        <dsp:cNvSpPr/>
      </dsp:nvSpPr>
      <dsp:spPr>
        <a:xfrm>
          <a:off x="9460481" y="102176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Encourager et valoriser l’innovation</a:t>
          </a:r>
        </a:p>
      </dsp:txBody>
      <dsp:txXfrm>
        <a:off x="9954253" y="102176"/>
        <a:ext cx="1481316" cy="987544"/>
      </dsp:txXfrm>
    </dsp:sp>
    <dsp:sp modelId="{F17DAF38-BD14-41C6-86EA-F02389F677E0}">
      <dsp:nvSpPr>
        <dsp:cNvPr id="0" name=""/>
        <dsp:cNvSpPr/>
      </dsp:nvSpPr>
      <dsp:spPr>
        <a:xfrm>
          <a:off x="502980" y="1357428"/>
          <a:ext cx="2974530" cy="11898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Transmission, enracinement</a:t>
          </a:r>
        </a:p>
      </dsp:txBody>
      <dsp:txXfrm>
        <a:off x="1097886" y="1357428"/>
        <a:ext cx="1784718" cy="1189812"/>
      </dsp:txXfrm>
    </dsp:sp>
    <dsp:sp modelId="{3647ADE7-E2CF-4FB5-9181-8949ECD56540}">
      <dsp:nvSpPr>
        <dsp:cNvPr id="0" name=""/>
        <dsp:cNvSpPr/>
      </dsp:nvSpPr>
      <dsp:spPr>
        <a:xfrm>
          <a:off x="3090822" y="1458562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En lien étroit avec les congrégations</a:t>
          </a:r>
        </a:p>
      </dsp:txBody>
      <dsp:txXfrm>
        <a:off x="3584594" y="1458562"/>
        <a:ext cx="1481316" cy="987544"/>
      </dsp:txXfrm>
    </dsp:sp>
    <dsp:sp modelId="{A35D3D15-5CC5-43A4-9A2E-9721B667B02C}">
      <dsp:nvSpPr>
        <dsp:cNvPr id="0" name=""/>
        <dsp:cNvSpPr/>
      </dsp:nvSpPr>
      <dsp:spPr>
        <a:xfrm>
          <a:off x="5214042" y="1458562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En coopération avec les services diocésains</a:t>
          </a:r>
        </a:p>
      </dsp:txBody>
      <dsp:txXfrm>
        <a:off x="5707814" y="1458562"/>
        <a:ext cx="1481316" cy="987544"/>
      </dsp:txXfrm>
    </dsp:sp>
    <dsp:sp modelId="{CADBDC2D-AAD1-413F-92B9-AD120E66D0CD}">
      <dsp:nvSpPr>
        <dsp:cNvPr id="0" name=""/>
        <dsp:cNvSpPr/>
      </dsp:nvSpPr>
      <dsp:spPr>
        <a:xfrm>
          <a:off x="7337262" y="1458562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Au service de la diaconie</a:t>
          </a:r>
        </a:p>
      </dsp:txBody>
      <dsp:txXfrm>
        <a:off x="7831034" y="1458562"/>
        <a:ext cx="1481316" cy="987544"/>
      </dsp:txXfrm>
    </dsp:sp>
    <dsp:sp modelId="{DE825163-C0B0-49D0-903B-8ECA51642AE8}">
      <dsp:nvSpPr>
        <dsp:cNvPr id="0" name=""/>
        <dsp:cNvSpPr/>
      </dsp:nvSpPr>
      <dsp:spPr>
        <a:xfrm>
          <a:off x="9460481" y="1458562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Valoriser les expériences des adhérents</a:t>
          </a:r>
        </a:p>
      </dsp:txBody>
      <dsp:txXfrm>
        <a:off x="9954253" y="1458562"/>
        <a:ext cx="1481316" cy="987544"/>
      </dsp:txXfrm>
    </dsp:sp>
    <dsp:sp modelId="{82BEBE04-6A1B-4C33-9939-B1E8E4554595}">
      <dsp:nvSpPr>
        <dsp:cNvPr id="0" name=""/>
        <dsp:cNvSpPr/>
      </dsp:nvSpPr>
      <dsp:spPr>
        <a:xfrm>
          <a:off x="502980" y="2713814"/>
          <a:ext cx="2974530" cy="11898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Elargir les cercles</a:t>
          </a:r>
        </a:p>
      </dsp:txBody>
      <dsp:txXfrm>
        <a:off x="1097886" y="2713814"/>
        <a:ext cx="1784718" cy="1189812"/>
      </dsp:txXfrm>
    </dsp:sp>
    <dsp:sp modelId="{9781CAE4-8EE3-4E8F-A565-C411942CA0A2}">
      <dsp:nvSpPr>
        <dsp:cNvPr id="0" name=""/>
        <dsp:cNvSpPr/>
      </dsp:nvSpPr>
      <dsp:spPr>
        <a:xfrm>
          <a:off x="3090822" y="2814948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Des propositions en régions</a:t>
          </a:r>
        </a:p>
      </dsp:txBody>
      <dsp:txXfrm>
        <a:off x="3584594" y="2814948"/>
        <a:ext cx="1481316" cy="987544"/>
      </dsp:txXfrm>
    </dsp:sp>
    <dsp:sp modelId="{72F2D32B-4490-4FA7-A40C-5488FD75109E}">
      <dsp:nvSpPr>
        <dsp:cNvPr id="0" name=""/>
        <dsp:cNvSpPr/>
      </dsp:nvSpPr>
      <dsp:spPr>
        <a:xfrm>
          <a:off x="5214042" y="2814948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L’atelier comme forme d’ouverture</a:t>
          </a:r>
        </a:p>
      </dsp:txBody>
      <dsp:txXfrm>
        <a:off x="5707814" y="2814948"/>
        <a:ext cx="1481316" cy="987544"/>
      </dsp:txXfrm>
    </dsp:sp>
    <dsp:sp modelId="{172F30E6-721F-42AA-A93F-3FBFA336C551}">
      <dsp:nvSpPr>
        <dsp:cNvPr id="0" name=""/>
        <dsp:cNvSpPr/>
      </dsp:nvSpPr>
      <dsp:spPr>
        <a:xfrm>
          <a:off x="7337262" y="2814948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Pour être identifié comme un lieu RESSOURCE</a:t>
          </a:r>
        </a:p>
      </dsp:txBody>
      <dsp:txXfrm>
        <a:off x="7831034" y="2814948"/>
        <a:ext cx="1481316" cy="987544"/>
      </dsp:txXfrm>
    </dsp:sp>
    <dsp:sp modelId="{B7FBA872-A126-4A4E-94BC-68CD52C8CEB5}">
      <dsp:nvSpPr>
        <dsp:cNvPr id="0" name=""/>
        <dsp:cNvSpPr/>
      </dsp:nvSpPr>
      <dsp:spPr>
        <a:xfrm>
          <a:off x="9460481" y="2814948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Travailler en réseaux sur des thématiques précises</a:t>
          </a:r>
        </a:p>
      </dsp:txBody>
      <dsp:txXfrm>
        <a:off x="9954253" y="2814948"/>
        <a:ext cx="1481316" cy="987544"/>
      </dsp:txXfrm>
    </dsp:sp>
    <dsp:sp modelId="{A351BE00-1196-4DD3-B204-630D9D35514B}">
      <dsp:nvSpPr>
        <dsp:cNvPr id="0" name=""/>
        <dsp:cNvSpPr/>
      </dsp:nvSpPr>
      <dsp:spPr>
        <a:xfrm>
          <a:off x="502980" y="4070200"/>
          <a:ext cx="2974530" cy="11898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Travail de fond</a:t>
          </a:r>
        </a:p>
      </dsp:txBody>
      <dsp:txXfrm>
        <a:off x="1097886" y="4070200"/>
        <a:ext cx="1784718" cy="1189812"/>
      </dsp:txXfrm>
    </dsp:sp>
    <dsp:sp modelId="{3F87E5D2-6F7A-4EFE-8CF6-51CB083E52FC}">
      <dsp:nvSpPr>
        <dsp:cNvPr id="0" name=""/>
        <dsp:cNvSpPr/>
      </dsp:nvSpPr>
      <dsp:spPr>
        <a:xfrm>
          <a:off x="3090822" y="4171334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Sur les grands principes de la PSC</a:t>
          </a:r>
        </a:p>
      </dsp:txBody>
      <dsp:txXfrm>
        <a:off x="3584594" y="4171334"/>
        <a:ext cx="1481316" cy="987544"/>
      </dsp:txXfrm>
    </dsp:sp>
    <dsp:sp modelId="{82FEA7D5-83AF-4C2C-90F7-E527100528AB}">
      <dsp:nvSpPr>
        <dsp:cNvPr id="0" name=""/>
        <dsp:cNvSpPr/>
      </dsp:nvSpPr>
      <dsp:spPr>
        <a:xfrm>
          <a:off x="5214042" y="4171334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Travailler des thématiques accessibles à tous</a:t>
          </a:r>
        </a:p>
      </dsp:txBody>
      <dsp:txXfrm>
        <a:off x="5707814" y="4171334"/>
        <a:ext cx="1481316" cy="987544"/>
      </dsp:txXfrm>
    </dsp:sp>
    <dsp:sp modelId="{6689EE84-97E0-4D40-A4F7-6C9B69A21DD9}">
      <dsp:nvSpPr>
        <dsp:cNvPr id="0" name=""/>
        <dsp:cNvSpPr/>
      </dsp:nvSpPr>
      <dsp:spPr>
        <a:xfrm>
          <a:off x="7337262" y="4171334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Pour aider des professionnels à PENSER le travail</a:t>
          </a:r>
        </a:p>
      </dsp:txBody>
      <dsp:txXfrm>
        <a:off x="7831034" y="4171334"/>
        <a:ext cx="1481316" cy="987544"/>
      </dsp:txXfrm>
    </dsp:sp>
    <dsp:sp modelId="{DA2762BA-25ED-4D27-BC9F-7C9AD5CF317C}">
      <dsp:nvSpPr>
        <dsp:cNvPr id="0" name=""/>
        <dsp:cNvSpPr/>
      </dsp:nvSpPr>
      <dsp:spPr>
        <a:xfrm>
          <a:off x="9460481" y="4171334"/>
          <a:ext cx="2468860" cy="9875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Pour nourrir la réflexion opérationnelle</a:t>
          </a:r>
        </a:p>
      </dsp:txBody>
      <dsp:txXfrm>
        <a:off x="9954253" y="4171334"/>
        <a:ext cx="1481316" cy="9875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EF06B-4429-4C45-AA2B-664DFC4EB275}">
      <dsp:nvSpPr>
        <dsp:cNvPr id="0" name=""/>
        <dsp:cNvSpPr/>
      </dsp:nvSpPr>
      <dsp:spPr>
        <a:xfrm>
          <a:off x="1018" y="361872"/>
          <a:ext cx="2034238" cy="8136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Visibilité, lisibilité</a:t>
          </a:r>
        </a:p>
      </dsp:txBody>
      <dsp:txXfrm>
        <a:off x="407866" y="361872"/>
        <a:ext cx="1220543" cy="813695"/>
      </dsp:txXfrm>
    </dsp:sp>
    <dsp:sp modelId="{237506CF-4E71-4CA7-9422-420DAAB24A6D}">
      <dsp:nvSpPr>
        <dsp:cNvPr id="0" name=""/>
        <dsp:cNvSpPr/>
      </dsp:nvSpPr>
      <dsp:spPr>
        <a:xfrm>
          <a:off x="1770806" y="431037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Sigle et logo</a:t>
          </a:r>
        </a:p>
      </dsp:txBody>
      <dsp:txXfrm>
        <a:off x="2108490" y="431037"/>
        <a:ext cx="1013051" cy="675367"/>
      </dsp:txXfrm>
    </dsp:sp>
    <dsp:sp modelId="{E8BDC8AA-1F76-454B-B01C-BED9DC31BEA5}">
      <dsp:nvSpPr>
        <dsp:cNvPr id="0" name=""/>
        <dsp:cNvSpPr/>
      </dsp:nvSpPr>
      <dsp:spPr>
        <a:xfrm>
          <a:off x="3222845" y="431037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Création d’un label?</a:t>
          </a:r>
        </a:p>
      </dsp:txBody>
      <dsp:txXfrm>
        <a:off x="3560529" y="431037"/>
        <a:ext cx="1013051" cy="675367"/>
      </dsp:txXfrm>
    </dsp:sp>
    <dsp:sp modelId="{FAB87764-8F24-469F-BC39-17505509C61D}">
      <dsp:nvSpPr>
        <dsp:cNvPr id="0" name=""/>
        <dsp:cNvSpPr/>
      </dsp:nvSpPr>
      <dsp:spPr>
        <a:xfrm>
          <a:off x="4674885" y="431037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Publications</a:t>
          </a:r>
        </a:p>
      </dsp:txBody>
      <dsp:txXfrm>
        <a:off x="5012569" y="431037"/>
        <a:ext cx="1013051" cy="675367"/>
      </dsp:txXfrm>
    </dsp:sp>
    <dsp:sp modelId="{AA0FCC69-6328-4460-B168-737CAF1AC24A}">
      <dsp:nvSpPr>
        <dsp:cNvPr id="0" name=""/>
        <dsp:cNvSpPr/>
      </dsp:nvSpPr>
      <dsp:spPr>
        <a:xfrm>
          <a:off x="6126925" y="431037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Encourager et valoriser l’innovation</a:t>
          </a:r>
        </a:p>
      </dsp:txBody>
      <dsp:txXfrm>
        <a:off x="6464609" y="431037"/>
        <a:ext cx="1013051" cy="675367"/>
      </dsp:txXfrm>
    </dsp:sp>
    <dsp:sp modelId="{F17DAF38-BD14-41C6-86EA-F02389F677E0}">
      <dsp:nvSpPr>
        <dsp:cNvPr id="0" name=""/>
        <dsp:cNvSpPr/>
      </dsp:nvSpPr>
      <dsp:spPr>
        <a:xfrm>
          <a:off x="1018" y="1289485"/>
          <a:ext cx="2034238" cy="8136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Transmission, enracinement</a:t>
          </a:r>
        </a:p>
      </dsp:txBody>
      <dsp:txXfrm>
        <a:off x="407866" y="1289485"/>
        <a:ext cx="1220543" cy="813695"/>
      </dsp:txXfrm>
    </dsp:sp>
    <dsp:sp modelId="{3647ADE7-E2CF-4FB5-9181-8949ECD56540}">
      <dsp:nvSpPr>
        <dsp:cNvPr id="0" name=""/>
        <dsp:cNvSpPr/>
      </dsp:nvSpPr>
      <dsp:spPr>
        <a:xfrm>
          <a:off x="1770806" y="1358649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En lien étroit avec les congrégations</a:t>
          </a:r>
        </a:p>
      </dsp:txBody>
      <dsp:txXfrm>
        <a:off x="2108490" y="1358649"/>
        <a:ext cx="1013051" cy="675367"/>
      </dsp:txXfrm>
    </dsp:sp>
    <dsp:sp modelId="{A35D3D15-5CC5-43A4-9A2E-9721B667B02C}">
      <dsp:nvSpPr>
        <dsp:cNvPr id="0" name=""/>
        <dsp:cNvSpPr/>
      </dsp:nvSpPr>
      <dsp:spPr>
        <a:xfrm>
          <a:off x="3222845" y="1358649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En coopération avec les services diocésains</a:t>
          </a:r>
        </a:p>
      </dsp:txBody>
      <dsp:txXfrm>
        <a:off x="3560529" y="1358649"/>
        <a:ext cx="1013051" cy="675367"/>
      </dsp:txXfrm>
    </dsp:sp>
    <dsp:sp modelId="{CADBDC2D-AAD1-413F-92B9-AD120E66D0CD}">
      <dsp:nvSpPr>
        <dsp:cNvPr id="0" name=""/>
        <dsp:cNvSpPr/>
      </dsp:nvSpPr>
      <dsp:spPr>
        <a:xfrm>
          <a:off x="4674885" y="1358649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Au service de la diaconie</a:t>
          </a:r>
        </a:p>
      </dsp:txBody>
      <dsp:txXfrm>
        <a:off x="5012569" y="1358649"/>
        <a:ext cx="1013051" cy="675367"/>
      </dsp:txXfrm>
    </dsp:sp>
    <dsp:sp modelId="{DE825163-C0B0-49D0-903B-8ECA51642AE8}">
      <dsp:nvSpPr>
        <dsp:cNvPr id="0" name=""/>
        <dsp:cNvSpPr/>
      </dsp:nvSpPr>
      <dsp:spPr>
        <a:xfrm>
          <a:off x="6126925" y="1358649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Valoriser les expériences des adhérents</a:t>
          </a:r>
        </a:p>
      </dsp:txBody>
      <dsp:txXfrm>
        <a:off x="6464609" y="1358649"/>
        <a:ext cx="1013051" cy="675367"/>
      </dsp:txXfrm>
    </dsp:sp>
    <dsp:sp modelId="{82BEBE04-6A1B-4C33-9939-B1E8E4554595}">
      <dsp:nvSpPr>
        <dsp:cNvPr id="0" name=""/>
        <dsp:cNvSpPr/>
      </dsp:nvSpPr>
      <dsp:spPr>
        <a:xfrm>
          <a:off x="1018" y="2217098"/>
          <a:ext cx="2034238" cy="8136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Elargir les cercles</a:t>
          </a:r>
        </a:p>
      </dsp:txBody>
      <dsp:txXfrm>
        <a:off x="407866" y="2217098"/>
        <a:ext cx="1220543" cy="813695"/>
      </dsp:txXfrm>
    </dsp:sp>
    <dsp:sp modelId="{9781CAE4-8EE3-4E8F-A565-C411942CA0A2}">
      <dsp:nvSpPr>
        <dsp:cNvPr id="0" name=""/>
        <dsp:cNvSpPr/>
      </dsp:nvSpPr>
      <dsp:spPr>
        <a:xfrm>
          <a:off x="1770806" y="2286262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Des propositions en régions</a:t>
          </a:r>
        </a:p>
      </dsp:txBody>
      <dsp:txXfrm>
        <a:off x="2108490" y="2286262"/>
        <a:ext cx="1013051" cy="675367"/>
      </dsp:txXfrm>
    </dsp:sp>
    <dsp:sp modelId="{72F2D32B-4490-4FA7-A40C-5488FD75109E}">
      <dsp:nvSpPr>
        <dsp:cNvPr id="0" name=""/>
        <dsp:cNvSpPr/>
      </dsp:nvSpPr>
      <dsp:spPr>
        <a:xfrm>
          <a:off x="3222845" y="2286262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L’atelier comme forme d’ouverture</a:t>
          </a:r>
        </a:p>
      </dsp:txBody>
      <dsp:txXfrm>
        <a:off x="3560529" y="2286262"/>
        <a:ext cx="1013051" cy="675367"/>
      </dsp:txXfrm>
    </dsp:sp>
    <dsp:sp modelId="{172F30E6-721F-42AA-A93F-3FBFA336C551}">
      <dsp:nvSpPr>
        <dsp:cNvPr id="0" name=""/>
        <dsp:cNvSpPr/>
      </dsp:nvSpPr>
      <dsp:spPr>
        <a:xfrm>
          <a:off x="4674885" y="2286262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Pour être identifié comme un lieu RESSOURCE</a:t>
          </a:r>
        </a:p>
      </dsp:txBody>
      <dsp:txXfrm>
        <a:off x="5012569" y="2286262"/>
        <a:ext cx="1013051" cy="675367"/>
      </dsp:txXfrm>
    </dsp:sp>
    <dsp:sp modelId="{B7FBA872-A126-4A4E-94BC-68CD52C8CEB5}">
      <dsp:nvSpPr>
        <dsp:cNvPr id="0" name=""/>
        <dsp:cNvSpPr/>
      </dsp:nvSpPr>
      <dsp:spPr>
        <a:xfrm>
          <a:off x="6126925" y="2286262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Travailler en réseaux sur des thématiques précises</a:t>
          </a:r>
        </a:p>
      </dsp:txBody>
      <dsp:txXfrm>
        <a:off x="6464609" y="2286262"/>
        <a:ext cx="1013051" cy="675367"/>
      </dsp:txXfrm>
    </dsp:sp>
    <dsp:sp modelId="{A351BE00-1196-4DD3-B204-630D9D35514B}">
      <dsp:nvSpPr>
        <dsp:cNvPr id="0" name=""/>
        <dsp:cNvSpPr/>
      </dsp:nvSpPr>
      <dsp:spPr>
        <a:xfrm>
          <a:off x="1018" y="3144711"/>
          <a:ext cx="2034238" cy="8136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Travail de fond</a:t>
          </a:r>
        </a:p>
      </dsp:txBody>
      <dsp:txXfrm>
        <a:off x="407866" y="3144711"/>
        <a:ext cx="1220543" cy="813695"/>
      </dsp:txXfrm>
    </dsp:sp>
    <dsp:sp modelId="{3F87E5D2-6F7A-4EFE-8CF6-51CB083E52FC}">
      <dsp:nvSpPr>
        <dsp:cNvPr id="0" name=""/>
        <dsp:cNvSpPr/>
      </dsp:nvSpPr>
      <dsp:spPr>
        <a:xfrm>
          <a:off x="1770806" y="3213875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Sur les grands principes de la PSC</a:t>
          </a:r>
        </a:p>
      </dsp:txBody>
      <dsp:txXfrm>
        <a:off x="2108490" y="3213875"/>
        <a:ext cx="1013051" cy="675367"/>
      </dsp:txXfrm>
    </dsp:sp>
    <dsp:sp modelId="{82FEA7D5-83AF-4C2C-90F7-E527100528AB}">
      <dsp:nvSpPr>
        <dsp:cNvPr id="0" name=""/>
        <dsp:cNvSpPr/>
      </dsp:nvSpPr>
      <dsp:spPr>
        <a:xfrm>
          <a:off x="3222845" y="3213875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Travailler des thématiques accessibles à tous</a:t>
          </a:r>
        </a:p>
      </dsp:txBody>
      <dsp:txXfrm>
        <a:off x="3560529" y="3213875"/>
        <a:ext cx="1013051" cy="675367"/>
      </dsp:txXfrm>
    </dsp:sp>
    <dsp:sp modelId="{6689EE84-97E0-4D40-A4F7-6C9B69A21DD9}">
      <dsp:nvSpPr>
        <dsp:cNvPr id="0" name=""/>
        <dsp:cNvSpPr/>
      </dsp:nvSpPr>
      <dsp:spPr>
        <a:xfrm>
          <a:off x="4674885" y="3213875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Pour aider des professionnels à PENSER le travail</a:t>
          </a:r>
        </a:p>
      </dsp:txBody>
      <dsp:txXfrm>
        <a:off x="5012569" y="3213875"/>
        <a:ext cx="1013051" cy="675367"/>
      </dsp:txXfrm>
    </dsp:sp>
    <dsp:sp modelId="{DA2762BA-25ED-4D27-BC9F-7C9AD5CF317C}">
      <dsp:nvSpPr>
        <dsp:cNvPr id="0" name=""/>
        <dsp:cNvSpPr/>
      </dsp:nvSpPr>
      <dsp:spPr>
        <a:xfrm>
          <a:off x="6126925" y="3213875"/>
          <a:ext cx="1688418" cy="67536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Pour nourrir la réflexion opérationnelle</a:t>
          </a:r>
        </a:p>
      </dsp:txBody>
      <dsp:txXfrm>
        <a:off x="6464609" y="3213875"/>
        <a:ext cx="1013051" cy="6753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63D91-2A27-4A49-BCEE-C887703BCC28}">
      <dsp:nvSpPr>
        <dsp:cNvPr id="0" name=""/>
        <dsp:cNvSpPr/>
      </dsp:nvSpPr>
      <dsp:spPr>
        <a:xfrm>
          <a:off x="0" y="0"/>
          <a:ext cx="10131425" cy="109489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900" kern="1200" dirty="0"/>
            <a:t>En fonction des enjeux pris en compte</a:t>
          </a:r>
        </a:p>
      </dsp:txBody>
      <dsp:txXfrm>
        <a:off x="0" y="0"/>
        <a:ext cx="10131425" cy="1094898"/>
      </dsp:txXfrm>
    </dsp:sp>
    <dsp:sp modelId="{05BC5880-325B-4E26-82C6-C1CE2DB318F6}">
      <dsp:nvSpPr>
        <dsp:cNvPr id="0" name=""/>
        <dsp:cNvSpPr/>
      </dsp:nvSpPr>
      <dsp:spPr>
        <a:xfrm>
          <a:off x="4946" y="1094898"/>
          <a:ext cx="3373843" cy="22992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 dirty="0"/>
            <a:t>Des ressources humaines</a:t>
          </a:r>
        </a:p>
      </dsp:txBody>
      <dsp:txXfrm>
        <a:off x="4946" y="1094898"/>
        <a:ext cx="3373843" cy="2299287"/>
      </dsp:txXfrm>
    </dsp:sp>
    <dsp:sp modelId="{D877CFFB-FA68-4320-B750-F6439BC02D48}">
      <dsp:nvSpPr>
        <dsp:cNvPr id="0" name=""/>
        <dsp:cNvSpPr/>
      </dsp:nvSpPr>
      <dsp:spPr>
        <a:xfrm>
          <a:off x="3378790" y="1094898"/>
          <a:ext cx="3373843" cy="22992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 dirty="0"/>
            <a:t>Des ressources financières</a:t>
          </a:r>
        </a:p>
      </dsp:txBody>
      <dsp:txXfrm>
        <a:off x="3378790" y="1094898"/>
        <a:ext cx="3373843" cy="2299287"/>
      </dsp:txXfrm>
    </dsp:sp>
    <dsp:sp modelId="{565F969D-D725-40FF-8A26-D5FA4FB3E556}">
      <dsp:nvSpPr>
        <dsp:cNvPr id="0" name=""/>
        <dsp:cNvSpPr/>
      </dsp:nvSpPr>
      <dsp:spPr>
        <a:xfrm>
          <a:off x="6752634" y="1094898"/>
          <a:ext cx="3373843" cy="22992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 dirty="0"/>
            <a:t>Quelle(s) organisation(s) pour un pilotage efficace?</a:t>
          </a:r>
        </a:p>
      </dsp:txBody>
      <dsp:txXfrm>
        <a:off x="6752634" y="1094898"/>
        <a:ext cx="3373843" cy="2299287"/>
      </dsp:txXfrm>
    </dsp:sp>
    <dsp:sp modelId="{43D6342D-F032-44B6-93AC-3E7B9D4C9EFD}">
      <dsp:nvSpPr>
        <dsp:cNvPr id="0" name=""/>
        <dsp:cNvSpPr/>
      </dsp:nvSpPr>
      <dsp:spPr>
        <a:xfrm>
          <a:off x="0" y="3394185"/>
          <a:ext cx="10131425" cy="25547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67339" y="1479238"/>
            <a:ext cx="8937266" cy="2421464"/>
          </a:xfrm>
        </p:spPr>
        <p:txBody>
          <a:bodyPr/>
          <a:lstStyle/>
          <a:p>
            <a:pPr algn="ctr"/>
            <a:r>
              <a:rPr lang="fr-FR" dirty="0">
                <a:latin typeface="Bahnschrift SemiBold Condensed" panose="020B0502040204020203" pitchFamily="34" charset="0"/>
              </a:rPr>
              <a:t>Pour une mise en œuvre « 2023 – 2026 »</a:t>
            </a:r>
            <a:br>
              <a:rPr lang="fr-FR" dirty="0">
                <a:latin typeface="Bahnschrift SemiBold Condensed" panose="020B0502040204020203" pitchFamily="34" charset="0"/>
              </a:rPr>
            </a:br>
            <a:r>
              <a:rPr lang="fr-FR" dirty="0">
                <a:latin typeface="Bahnschrift SemiBold Condensed" panose="020B0502040204020203" pitchFamily="34" charset="0"/>
              </a:rPr>
              <a:t>du projet stratégique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</a:rPr>
              <a:t>FNISASIC juin 2023</a:t>
            </a:r>
          </a:p>
          <a:p>
            <a:r>
              <a:rPr lang="fr-FR" sz="2400" dirty="0">
                <a:latin typeface="Bahnschrift SemiBold Condensed" panose="020B0502040204020203" pitchFamily="34" charset="0"/>
              </a:rPr>
              <a:t>Jean-René </a:t>
            </a:r>
            <a:r>
              <a:rPr lang="fr-FR" sz="2400" dirty="0" err="1">
                <a:latin typeface="Bahnschrift SemiBold Condensed" panose="020B0502040204020203" pitchFamily="34" charset="0"/>
              </a:rPr>
              <a:t>BERTHéléMY</a:t>
            </a:r>
            <a:endParaRPr lang="fr-FR" sz="2400" dirty="0">
              <a:latin typeface="Bahnschrift SemiBold Condensed" panose="020B0502040204020203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18" y="114135"/>
            <a:ext cx="304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71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67144" y="121623"/>
            <a:ext cx="7541289" cy="1456267"/>
          </a:xfrm>
        </p:spPr>
        <p:txBody>
          <a:bodyPr>
            <a:normAutofit/>
          </a:bodyPr>
          <a:lstStyle/>
          <a:p>
            <a:pPr algn="r"/>
            <a:r>
              <a:rPr lang="fr-FR" sz="4000" dirty="0">
                <a:latin typeface="Bahnschrift SemiBold Condensed" panose="020B0502040204020203" pitchFamily="34" charset="0"/>
              </a:rPr>
              <a:t>D’où venons-nous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6044" y="1336432"/>
            <a:ext cx="10477830" cy="5354514"/>
          </a:xfrm>
        </p:spPr>
        <p:txBody>
          <a:bodyPr>
            <a:normAutofit fontScale="92500" lnSpcReduction="20000"/>
          </a:bodyPr>
          <a:lstStyle/>
          <a:p>
            <a:r>
              <a:rPr lang="fr-FR" sz="2400" dirty="0">
                <a:latin typeface="Bahnschrift SemiBold Condensed" panose="020B0502040204020203" pitchFamily="34" charset="0"/>
              </a:rPr>
              <a:t>En 2014, la FNISASIC a pris un nouvel élan, animé par Alain RONDEPIERRE, sous l’impulsion d’un CA renouvelé, d’un projet associatif réécrit, de statuts mis à jour en 2018, d’un projet stratégique adopté en 2022</a:t>
            </a:r>
          </a:p>
          <a:p>
            <a:endParaRPr lang="fr-FR" sz="2400" dirty="0">
              <a:latin typeface="Bahnschrift SemiBold Condensed" panose="020B0502040204020203" pitchFamily="34" charset="0"/>
            </a:endParaRPr>
          </a:p>
          <a:p>
            <a:r>
              <a:rPr lang="fr-FR" sz="2400" dirty="0">
                <a:latin typeface="Bahnschrift SemiBold Condensed" panose="020B0502040204020203" pitchFamily="34" charset="0"/>
              </a:rPr>
              <a:t>Les sessions annuelles de janvier, malgré les interruptions liées à la crise COVID, ont permis de mettre au jour des questionnements, de forger une culture commune et une vision partagée, d’identifier les besoins et les enjeux actuels</a:t>
            </a:r>
          </a:p>
          <a:p>
            <a:pPr lvl="1"/>
            <a:r>
              <a:rPr lang="fr-FR" sz="2200" dirty="0">
                <a:latin typeface="Bahnschrift SemiBold Condensed" panose="020B0502040204020203" pitchFamily="34" charset="0"/>
              </a:rPr>
              <a:t>On peut particulièrement mentionner la session de 2017 sur « inspiration chrétienne et laïcité »</a:t>
            </a:r>
          </a:p>
          <a:p>
            <a:endParaRPr lang="fr-FR" sz="2400" dirty="0">
              <a:latin typeface="Bahnschrift SemiBold Condensed" panose="020B0502040204020203" pitchFamily="34" charset="0"/>
            </a:endParaRPr>
          </a:p>
          <a:p>
            <a:r>
              <a:rPr lang="fr-FR" sz="2400" dirty="0">
                <a:latin typeface="Bahnschrift SemiBold Condensed" panose="020B0502040204020203" pitchFamily="34" charset="0"/>
              </a:rPr>
              <a:t>Avec des productions importantes : </a:t>
            </a:r>
          </a:p>
          <a:p>
            <a:pPr lvl="1"/>
            <a:r>
              <a:rPr lang="fr-FR" sz="2200" dirty="0">
                <a:latin typeface="Bahnschrift SemiBold Condensed" panose="020B0502040204020203" pitchFamily="34" charset="0"/>
              </a:rPr>
              <a:t>Le site « Prendre Soin »</a:t>
            </a:r>
          </a:p>
          <a:p>
            <a:pPr lvl="1"/>
            <a:r>
              <a:rPr lang="fr-FR" sz="2200" dirty="0">
                <a:latin typeface="Bahnschrift SemiBold Condensed" panose="020B0502040204020203" pitchFamily="34" charset="0"/>
              </a:rPr>
              <a:t>L’examen du rapport DUJONCQUOY en 2021</a:t>
            </a:r>
          </a:p>
          <a:p>
            <a:pPr lvl="1"/>
            <a:r>
              <a:rPr lang="fr-FR" sz="2200" dirty="0">
                <a:latin typeface="Bahnschrift SemiBold Condensed" panose="020B0502040204020203" pitchFamily="34" charset="0"/>
              </a:rPr>
              <a:t>La contribution à la naissance de l’Alliance Siméon</a:t>
            </a:r>
          </a:p>
          <a:p>
            <a:pPr lvl="1"/>
            <a:r>
              <a:rPr lang="fr-FR" sz="2200" dirty="0">
                <a:latin typeface="Bahnschrift SemiBold Condensed" panose="020B0502040204020203" pitchFamily="34" charset="0"/>
              </a:rPr>
              <a:t>La récente note d’orientation sur la fin de vie</a:t>
            </a:r>
            <a:endParaRPr lang="fr-FR" sz="2400" dirty="0">
              <a:latin typeface="Bahnschrift SemiBold Condensed" panose="020B0502040204020203" pitchFamily="34" charset="0"/>
            </a:endParaRPr>
          </a:p>
          <a:p>
            <a:endParaRPr lang="fr-FR" sz="2400" dirty="0">
              <a:latin typeface="Bahnschrift SemiBold Condensed" panose="020B0502040204020203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871"/>
            <a:ext cx="3048264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112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020" y="648165"/>
            <a:ext cx="11148646" cy="1222690"/>
          </a:xfrm>
        </p:spPr>
        <p:txBody>
          <a:bodyPr>
            <a:normAutofit/>
          </a:bodyPr>
          <a:lstStyle/>
          <a:p>
            <a:pPr algn="r"/>
            <a:r>
              <a:rPr lang="fr-FR" sz="4000" dirty="0">
                <a:latin typeface="Bahnschrift SemiBold Condensed" panose="020B0502040204020203" pitchFamily="34" charset="0"/>
              </a:rPr>
              <a:t>Aujourd’hui, Des </a:t>
            </a:r>
            <a:r>
              <a:rPr lang="fr-FR" sz="4800" dirty="0">
                <a:latin typeface="Bahnschrift SemiBold Condensed" panose="020B0502040204020203" pitchFamily="34" charset="0"/>
              </a:rPr>
              <a:t>mouvements lourds </a:t>
            </a:r>
            <a:r>
              <a:rPr lang="fr-FR" sz="4000" dirty="0">
                <a:latin typeface="Bahnschrift SemiBold Condensed" panose="020B0502040204020203" pitchFamily="34" charset="0"/>
              </a:rPr>
              <a:t>s’accélèrent…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50631" y="1610477"/>
            <a:ext cx="10131425" cy="52475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 dirty="0">
              <a:latin typeface="Bahnschrift SemiBold Condensed" panose="020B0502040204020203" pitchFamily="34" charset="0"/>
            </a:endParaRPr>
          </a:p>
          <a:p>
            <a:endParaRPr lang="fr-FR" sz="2400" dirty="0">
              <a:latin typeface="Bahnschrift SemiBold Condensed" panose="020B0502040204020203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871"/>
            <a:ext cx="3048264" cy="95105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76" y="1933558"/>
            <a:ext cx="10853243" cy="441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584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95392" y="453290"/>
            <a:ext cx="4987926" cy="1456267"/>
          </a:xfrm>
        </p:spPr>
        <p:txBody>
          <a:bodyPr>
            <a:normAutofit/>
          </a:bodyPr>
          <a:lstStyle/>
          <a:p>
            <a:pPr algn="r"/>
            <a:r>
              <a:rPr lang="fr-FR" sz="4000" dirty="0">
                <a:latin typeface="Bahnschrift SemiBold Condensed" panose="020B0502040204020203" pitchFamily="34" charset="0"/>
              </a:rPr>
              <a:t>Echanges en petits groupes sur place : 10’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5894" y="3859499"/>
            <a:ext cx="11876106" cy="3112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>
                <a:latin typeface="Bahnschrift SemiBold Condensed" panose="020B0502040204020203" pitchFamily="34" charset="0"/>
              </a:rPr>
              <a:t>Existe-t-il d’autres mouvements lourds ?</a:t>
            </a:r>
          </a:p>
          <a:p>
            <a:pPr marL="0" indent="0">
              <a:buNone/>
            </a:pPr>
            <a:endParaRPr lang="fr-FR" sz="1200" dirty="0">
              <a:latin typeface="Bahnschrift SemiBold Condensed" panose="020B0502040204020203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Bahnschrift SemiBold Condensed" panose="020B0502040204020203" pitchFamily="34" charset="0"/>
              </a:rPr>
              <a:t>Comment classer les mouvements lourds par ordre d’importance pour nous?</a:t>
            </a:r>
          </a:p>
          <a:p>
            <a:pPr marL="0" indent="0">
              <a:buNone/>
            </a:pPr>
            <a:r>
              <a:rPr lang="fr-FR" sz="2400" dirty="0">
                <a:latin typeface="Bahnschrift SemiBold Condensed" panose="020B0502040204020203" pitchFamily="34" charset="0"/>
              </a:rPr>
              <a:t>Quels sont ceux qui représentent </a:t>
            </a:r>
            <a:r>
              <a:rPr lang="fr-FR" sz="4400" b="1" u="sng" dirty="0">
                <a:latin typeface="Bahnschrift SemiBold Condensed" panose="020B0502040204020203" pitchFamily="34" charset="0"/>
              </a:rPr>
              <a:t>pour nous</a:t>
            </a:r>
            <a:r>
              <a:rPr lang="fr-FR" sz="4400" b="1" dirty="0">
                <a:latin typeface="Bahnschrift SemiBold Condensed" panose="020B0502040204020203" pitchFamily="34" charset="0"/>
              </a:rPr>
              <a:t> </a:t>
            </a:r>
            <a:r>
              <a:rPr lang="fr-FR" sz="2400" dirty="0">
                <a:latin typeface="Bahnschrift SemiBold Condensed" panose="020B0502040204020203" pitchFamily="34" charset="0"/>
              </a:rPr>
              <a:t>une opportunité ? Qui représentent </a:t>
            </a:r>
            <a:r>
              <a:rPr lang="fr-FR" sz="4400" b="1" u="sng" dirty="0">
                <a:latin typeface="Bahnschrift SemiBold Condensed" panose="020B0502040204020203" pitchFamily="34" charset="0"/>
              </a:rPr>
              <a:t>pour nous</a:t>
            </a:r>
            <a:r>
              <a:rPr lang="fr-FR" sz="4400" b="1" dirty="0">
                <a:latin typeface="Bahnschrift SemiBold Condensed" panose="020B0502040204020203" pitchFamily="34" charset="0"/>
              </a:rPr>
              <a:t> </a:t>
            </a:r>
            <a:r>
              <a:rPr lang="fr-FR" sz="2400" dirty="0">
                <a:latin typeface="Bahnschrift SemiBold Condensed" panose="020B0502040204020203" pitchFamily="34" charset="0"/>
              </a:rPr>
              <a:t>une menace ?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871"/>
            <a:ext cx="3048264" cy="95105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49" y="1008929"/>
            <a:ext cx="7582276" cy="308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942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9232" y="0"/>
            <a:ext cx="10131425" cy="1456267"/>
          </a:xfrm>
        </p:spPr>
        <p:txBody>
          <a:bodyPr>
            <a:normAutofit/>
          </a:bodyPr>
          <a:lstStyle/>
          <a:p>
            <a:pPr algn="r"/>
            <a:r>
              <a:rPr lang="fr-FR" sz="4000" dirty="0">
                <a:latin typeface="Bahnschrift SemiBold Condensed" panose="020B0502040204020203" pitchFamily="34" charset="0"/>
              </a:rPr>
              <a:t>Les </a:t>
            </a:r>
            <a:r>
              <a:rPr lang="fr-FR" sz="4800" dirty="0">
                <a:latin typeface="Bahnschrift SemiBold Condensed" panose="020B0502040204020203" pitchFamily="34" charset="0"/>
              </a:rPr>
              <a:t>enjeux</a:t>
            </a:r>
            <a:r>
              <a:rPr lang="fr-FR" sz="4000" dirty="0">
                <a:latin typeface="Bahnschrift SemiBold Condensed" panose="020B0502040204020203" pitchFamily="34" charset="0"/>
              </a:rPr>
              <a:t> des prochaines années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871"/>
            <a:ext cx="3048264" cy="951058"/>
          </a:xfrm>
          <a:prstGeom prst="rect">
            <a:avLst/>
          </a:prstGeom>
        </p:spPr>
      </p:pic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153168"/>
              </p:ext>
            </p:extLst>
          </p:nvPr>
        </p:nvGraphicFramePr>
        <p:xfrm>
          <a:off x="-474785" y="1456267"/>
          <a:ext cx="12432323" cy="5261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66824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79232" y="0"/>
            <a:ext cx="10131425" cy="1456267"/>
          </a:xfrm>
        </p:spPr>
        <p:txBody>
          <a:bodyPr>
            <a:normAutofit/>
          </a:bodyPr>
          <a:lstStyle/>
          <a:p>
            <a:pPr algn="r"/>
            <a:r>
              <a:rPr lang="fr-FR" sz="4000" dirty="0">
                <a:latin typeface="Bahnschrift SemiBold Condensed" panose="020B0502040204020203" pitchFamily="34" charset="0"/>
              </a:rPr>
              <a:t>Echanges en petits groupes sur place : 10’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871"/>
            <a:ext cx="3048264" cy="951058"/>
          </a:xfrm>
          <a:prstGeom prst="rect">
            <a:avLst/>
          </a:prstGeom>
        </p:spPr>
      </p:pic>
      <p:graphicFrame>
        <p:nvGraphicFramePr>
          <p:cNvPr id="11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5298516"/>
              </p:ext>
            </p:extLst>
          </p:nvPr>
        </p:nvGraphicFramePr>
        <p:xfrm>
          <a:off x="228600" y="2395428"/>
          <a:ext cx="7816362" cy="43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3270738" y="1646311"/>
            <a:ext cx="88098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b="1" dirty="0">
                <a:latin typeface="Bahnschrift Light SemiCondensed" panose="020B0502040204020203" pitchFamily="34" charset="0"/>
              </a:rPr>
              <a:t>La liste des enjeux est-elle exhaustive ? Faut-il en ajouter ? Faut-il en retirer ?</a:t>
            </a:r>
          </a:p>
          <a:p>
            <a:pPr algn="r"/>
            <a:endParaRPr lang="fr-FR" sz="2000" b="1" dirty="0">
              <a:latin typeface="Bahnschrift Light SemiCondensed" panose="020B0502040204020203" pitchFamily="34" charset="0"/>
            </a:endParaRPr>
          </a:p>
          <a:p>
            <a:pPr algn="r"/>
            <a:r>
              <a:rPr lang="fr-FR" sz="2000" b="1" dirty="0">
                <a:latin typeface="Bahnschrift Light SemiCondensed" panose="020B0502040204020203" pitchFamily="34" charset="0"/>
              </a:rPr>
              <a:t>Comment les prendre en compte ?</a:t>
            </a:r>
          </a:p>
          <a:p>
            <a:pPr algn="r"/>
            <a:endParaRPr lang="fr-FR" sz="2000" b="1" dirty="0">
              <a:latin typeface="Bahnschrift Light SemiCondensed" panose="020B0502040204020203" pitchFamily="34" charset="0"/>
            </a:endParaRPr>
          </a:p>
          <a:p>
            <a:pPr algn="r"/>
            <a:r>
              <a:rPr lang="fr-FR" sz="2000" b="1" dirty="0">
                <a:latin typeface="Bahnschrift Light SemiCondensed" panose="020B0502040204020203" pitchFamily="34" charset="0"/>
              </a:rPr>
              <a:t>Comment les hiérarchiser ?</a:t>
            </a:r>
          </a:p>
          <a:p>
            <a:pPr algn="r"/>
            <a:endParaRPr lang="fr-FR" sz="2000" b="1" dirty="0">
              <a:latin typeface="Bahnschrift Light SemiCondensed" panose="020B0502040204020203" pitchFamily="34" charset="0"/>
            </a:endParaRPr>
          </a:p>
          <a:p>
            <a:pPr algn="r"/>
            <a:r>
              <a:rPr lang="fr-FR" sz="2000" b="1" dirty="0">
                <a:latin typeface="Bahnschrift Light SemiCondensed" panose="020B0502040204020203" pitchFamily="34" charset="0"/>
              </a:rPr>
              <a:t>Faut-il retenir certains et pas d’autres 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695593" y="4555568"/>
            <a:ext cx="3209192" cy="156966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rgbClr val="FFC000"/>
                </a:solidFill>
                <a:latin typeface="Bahnschrift SemiBold Condensed" panose="020B0502040204020203" pitchFamily="34" charset="0"/>
              </a:rPr>
              <a:t>Quelles actions concrètes souhaitons-nous que la FNISASIC entreprenne pour répondre à ces enjeux ?</a:t>
            </a:r>
          </a:p>
        </p:txBody>
      </p:sp>
    </p:spTree>
    <p:extLst>
      <p:ext uri="{BB962C8B-B14F-4D97-AF65-F5344CB8AC3E}">
        <p14:creationId xmlns:p14="http://schemas.microsoft.com/office/powerpoint/2010/main" val="10869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latin typeface="Bahnschrift SemiBold Condensed" panose="020B0502040204020203" pitchFamily="34" charset="0"/>
              </a:rPr>
              <a:t>Le modèle économique de la FNISASIC</a:t>
            </a:r>
            <a:endParaRPr lang="fr-FR" dirty="0">
              <a:latin typeface="Bahnschrift SemiBold Condensed" panose="020B0502040204020203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871"/>
            <a:ext cx="3048264" cy="951058"/>
          </a:xfrm>
          <a:prstGeom prst="rect">
            <a:avLst/>
          </a:prstGeom>
        </p:spPr>
      </p:pic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059712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46832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75937" y="609600"/>
            <a:ext cx="7541289" cy="1456267"/>
          </a:xfrm>
        </p:spPr>
        <p:txBody>
          <a:bodyPr>
            <a:normAutofit/>
          </a:bodyPr>
          <a:lstStyle/>
          <a:p>
            <a:pPr algn="r"/>
            <a:r>
              <a:rPr lang="fr-FR" sz="4000" dirty="0">
                <a:latin typeface="Bahnschrift SemiBold Condensed" panose="020B0502040204020203" pitchFamily="34" charset="0"/>
              </a:rPr>
              <a:t>Conclusion(s)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6044" y="2146852"/>
            <a:ext cx="10477830" cy="4089621"/>
          </a:xfrm>
        </p:spPr>
        <p:txBody>
          <a:bodyPr>
            <a:normAutofit/>
          </a:bodyPr>
          <a:lstStyle/>
          <a:p>
            <a:endParaRPr lang="fr-FR" sz="2400" dirty="0">
              <a:latin typeface="Bahnschrift SemiBold Condensed" panose="020B0502040204020203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871"/>
            <a:ext cx="3048264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301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Céleste(2)</Template>
  <TotalTime>604</TotalTime>
  <Words>484</Words>
  <Application>Microsoft Office PowerPoint</Application>
  <PresentationFormat>Grand écran</PresentationFormat>
  <Paragraphs>76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Bahnschrift Light SemiCondensed</vt:lpstr>
      <vt:lpstr>Bahnschrift SemiBold Condensed</vt:lpstr>
      <vt:lpstr>Calibri</vt:lpstr>
      <vt:lpstr>Calibri Light</vt:lpstr>
      <vt:lpstr>Céleste</vt:lpstr>
      <vt:lpstr>Pour une mise en œuvre « 2023 – 2026 » du projet stratégique</vt:lpstr>
      <vt:lpstr>D’où venons-nous ?</vt:lpstr>
      <vt:lpstr>Aujourd’hui, Des mouvements lourds s’accélèrent…</vt:lpstr>
      <vt:lpstr>Echanges en petits groupes sur place : 10’</vt:lpstr>
      <vt:lpstr>Les enjeux des prochaines années</vt:lpstr>
      <vt:lpstr>Echanges en petits groupes sur place : 10’</vt:lpstr>
      <vt:lpstr>Le modèle économique de la FNISASIC</vt:lpstr>
      <vt:lpstr>Conclusion(s)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Pour un projet stratégique  2023 - 2026</dc:title>
  <dc:creator>Jean-René BERTHELEMY</dc:creator>
  <cp:lastModifiedBy>Béatrice UHRICH</cp:lastModifiedBy>
  <cp:revision>47</cp:revision>
  <dcterms:created xsi:type="dcterms:W3CDTF">2023-04-08T09:05:22Z</dcterms:created>
  <dcterms:modified xsi:type="dcterms:W3CDTF">2026-03-10T11:13:38Z</dcterms:modified>
</cp:coreProperties>
</file>